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17:04.3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5697 4533 0,'-17'0'16,"17"-17"-1,17 17 1,36 0 0,35 0-16,-52 0 15,70 35-15,-71-18 16,18 19-16,-36-19 16,-17 36-16,0-17 15,-52 34 1,16-35-16,-34 36 15,34-36-15,-17 36 16,36-54-16,17 36 16,0-35-16,35 17 15,-17-17-15,70-18 16,-53 18-16,1-18 16,-1-18-16,-18 18 0,36 0 15,-53-18 16,-35 18-15</inkml:trace>
  <inkml:trace contextRef="#ctx0" brushRef="#br0" timeOffset="198.8267">5680 4851 0,'35'0'16,"0"0"-16,1 0 15,-1 17-15,18-17 16,-18 0-16,18 0 0,-18-17 16,-17 17-16,0 0 0,-1 0 15</inkml:trace>
  <inkml:trace contextRef="#ctx0" brushRef="#br0" timeOffset="827.9887">6579 4674 0,'36'0'47,"17"18"-31,-18-18-16,0 0 0,53 0 15,-52 0-15,-1 18 16,-18-18-16,1 0 16,0 17-16,-1 1 15,-34-18-15</inkml:trace>
  <inkml:trace contextRef="#ctx0" brushRef="#br0" timeOffset="977.0341">6720 4939 0,'53'0'16,"0"-18"-16,0 18 15,-35-17-15,17 17 16,-35 17-1</inkml:trace>
  <inkml:trace contextRef="#ctx0" brushRef="#br0" timeOffset="1623.0446">7567 4621 0,'-18'18'31,"1"17"-31,-1 1 16,1-1-16,-1 35 15,18-34-15,0-1 0,18 0 16,-1 1-16,1-19 16,-1-17-16,19 18 15,-19-18-15,19 0 16,-19-18-16,1 1 16,0 17-1,-1 0 1,1 17-1,-1 1-15,1-1 16,0-17-16,17 0 16,0 0-16,18-17 15,-17-1 1,-36 1 0,0-1-16,-36-17 15,-34 17-15,52 0 16,-35 1-1,35 17-15,18-18 0,18 0 16</inkml:trace>
  <inkml:trace contextRef="#ctx0" brushRef="#br0" timeOffset="1900.2958">8132 4357 0,'17'-18'0,"18"18"15,18-17 1,-17-1-16,34 0 15,-17 18 1,-35-17-16,-1 17 16,-34 0-1</inkml:trace>
  <inkml:trace contextRef="#ctx0" brushRef="#br0" timeOffset="2027.9915">8290 4374 0,'0'53'15,"0"0"1,18 0 0,-18-35-16,0 17 15,18-17-15</inkml:trace>
  <inkml:trace contextRef="#ctx0" brushRef="#br0" timeOffset="2484.0022">8625 4692 0,'18'0'16,"35"35"-1,-18-17-15,1 0 0,34 17 16,-35-18-16,36 19 16,-53-19-16,34 19 15,-34-36-15,17 35 16,-17-35-1</inkml:trace>
  <inkml:trace contextRef="#ctx0" brushRef="#br0" timeOffset="2662.0852">8908 4657 0,'-71'70'15,"1"18"1,34-52-16,1 34 16,35-34-16,0-19 0,0 1 15,18-1-15,-1 1 0</inkml:trace>
  <inkml:trace contextRef="#ctx0" brushRef="#br0" timeOffset="2923.2671">9419 4763 0,'53'-18'16,"18"0"-16,-1 1 16,1-1-1,-36 18-15,-17-18 0,-1 18 16</inkml:trace>
  <inkml:trace contextRef="#ctx0" brushRef="#br0" timeOffset="3129.6502">9613 4463 0,'0'70'16,"0"18"-16,0-52 15,0 17-15,18 17 16,-1 18-1,1-52-15,35-1 16,-35-17-16,-1-18 0</inkml:trace>
  <inkml:trace contextRef="#ctx0" brushRef="#br0" timeOffset="3518.7132">9843 4286 0,'17'88'15,"1"18"1,-18-53-16,17 53 16,-17-71-16,0 18 15,18-17-15,-18 34 16,0-52-16,18-18 15,-18 17-15,17-17 0,1 0 16,0-17-16,35 17 16,-18 0-16,35 35 15,-17-35-15,0 35 16,-35-35-16,-18 18 16,-18 0-16,-52-1 15,17-17 1,-53 0-16,35 0 15,-17-17-15,53 17 16,17 0-16,18-18 0</inkml:trace>
  <inkml:trace contextRef="#ctx0" brushRef="#br0" timeOffset="4763.8394">16581 4233 0,'0'18'31,"-18"35"-31,0 0 16,18 53-1,0-53-15,18 17 16,0-35-16,17 18 16,0-35-16,0 0 15,-17-18-15,17-18 16,-17 0-16,-18 1 15,18-1-15,-1 0 16,1 18-16,0 0 16,-1 18-1,1 0-15,-1-1 0,19 19 16,-19-19-16,1-17 16,17 0-16,1 0 15,-19-17-15,1-1 16,-18-17-16,-18 17 15,1-35-15,-1 35 16,0-17 0,1 18-16</inkml:trace>
  <inkml:trace contextRef="#ctx0" brushRef="#br0" timeOffset="4955.665">17410 4251 0,'35'-18'16,"0"18"-16,18-17 16,-18 17-16,-17 0 0,17 17 15</inkml:trace>
  <inkml:trace contextRef="#ctx0" brushRef="#br0" timeOffset="5070.464">17445 4463 0,'18'17'0,"17"-34"16,35-1 0,-34 18-16,-1-18 15</inkml:trace>
  <inkml:trace contextRef="#ctx0" brushRef="#br0" timeOffset="5560.3291">18309 3298 0,'0'-17'15,"53"17"1,-18-18 0,54 18-16,-54-17 15,0 17-15,0-18 0,1 18 16,-19 0 0</inkml:trace>
  <inkml:trace contextRef="#ctx0" brushRef="#br0" timeOffset="6015.1411">18362 3334 0,'18'35'16,"-1"18"-16,-17 35 16,18-35-16,-18 53 15,0-18 1,0-17-16,0 105 0,-18-88 15,18 89 1,0-89-16,0 88 16,0-88-16,0 1 15,0-19-15,0 18 0,0 53 16,0-52-16,-17 69 16,17-69-16,-18-1 15,0 0-15,1-17 0,17-1 16,-18 54-16,1-1 15,17-88-15,-18 18 16,18 35-16,0-52 16,0-1-16,18 0 15,-1 18-15,-17-35 16,35 17-16,-17-17 16,17-1-16,-17-17 15,17-17-15,-17 17 16,17 0-1,-17-18-15,17 18 0,0 0 16,-17-18 0,0 18-16</inkml:trace>
  <inkml:trace contextRef="#ctx0" brushRef="#br0" timeOffset="6430.3913">18997 3440 0,'18'0'16,"-18"17"15,0 1-15</inkml:trace>
  <inkml:trace contextRef="#ctx0" brushRef="#br0" timeOffset="6571.4209">19032 3863 0,'0'18'16,"0"-1"-16,0 1 16</inkml:trace>
  <inkml:trace contextRef="#ctx0" brushRef="#br0" timeOffset="6686.3327">19050 4269 0,'0'35'16</inkml:trace>
  <inkml:trace contextRef="#ctx0" brushRef="#br0" timeOffset="6967.5805">18927 5309 0,'17'0'16</inkml:trace>
  <inkml:trace contextRef="#ctx0" brushRef="#br0" timeOffset="7101.3951">18962 5398 0,'0'17'0,"17"18"16</inkml:trace>
  <inkml:trace contextRef="#ctx0" brushRef="#br0" timeOffset="7239.8943">18944 5786 0,'0'35'15,"18"-18"1,-1-17-16,1 0 15,0 0-15</inkml:trace>
  <inkml:trace contextRef="#ctx0" brushRef="#br0" timeOffset="7795.6009">19473 3457 0,'89'-17'15,"16"-19"-15,-34 36 16,-36 0-16,18 0 16,-35 0-16,-1 18 15,1-18-15,-18 18 16,0-1-16,0 71 16,0-35-16,0 18 0,0-1 15,0 36-15,0 141 16,0-88-16,-18-18 0,18 18 15,-17 0-15,17 140 16,0-175-16,0 17 16,35 106-16,-17-124 15,17-17-15,18 88 16,-35-105-16,-1-1 0,1-18 16,-1 1-16,1-18 0,-18 35 15,0-53 1,0 0-16,-18-17 15,1-18-15,-54-18 16,36 1-16,-36-36 16,36 35-16,0-17 15,0 17-15,-1 1 0,-17-36 16</inkml:trace>
  <inkml:trace contextRef="#ctx0" brushRef="#br0" timeOffset="8574.7502">21678 4374 0,'18'0'15,"-1"18"-15,1 0 16,17-1-16,18 36 16,-17-17-16,-19-19 0,54 36 15,-54-35 1,19 17-16,-19-35 16,1 18-16,0-36 15</inkml:trace>
  <inkml:trace contextRef="#ctx0" brushRef="#br0" timeOffset="8719.1842">22031 4463 0,'-35'53'16,"-1"-18"-16,-34 35 16,35-34-16,17 17 15,0-18-15,1 35 16,34-52-16</inkml:trace>
  <inkml:trace contextRef="#ctx0" brushRef="#br0" timeOffset="8885.2828">22419 4427 0,'18'-17'16,"17"-1"-16,-17 18 16</inkml:trace>
  <inkml:trace contextRef="#ctx0" brushRef="#br0" timeOffset="9026.7868">22507 4586 0,'18'0'15,"35"0"1,-36-18-16,36-17 16</inkml:trace>
  <inkml:trace contextRef="#ctx0" brushRef="#br0" timeOffset="9413.542">23089 3228 0,'18'-18'15,"0"18"-15,17 0 0,53-17 16,-53-1-16,18 18 16,0-18-16,-18 18 15,-17 0-15,17 0 0</inkml:trace>
  <inkml:trace contextRef="#ctx0" brushRef="#br0" timeOffset="9830.993">23160 3246 0,'0'70'0,"18"36"15,-1 35 1,1-53-16,-18 142 16,0-107-16,0 18 0,-18 0 15,1 106-15,-1-17 16,18-125-16,-18 1 15,1 88 1,17-106-16,-18 89 16,18-1-16,0-105 15,-18-1-15,18 71 16,0-70-16,-17 52 16,17-34-1,0-36-15,17-1 16,1-16-16,17-19 0,18 1 15,-18-18-15,-17 0 16,35 18-16,-18-18 16,-17 0-16,17 0 15,18 0-15,-35 17 16,-1-17-16,36 0 16,-35 0-1,-18-17-15</inkml:trace>
  <inkml:trace contextRef="#ctx0" brushRef="#br0" timeOffset="10186.3162">23795 3545 0,'18'0'15,"-1"0"1,1 0-16</inkml:trace>
  <inkml:trace contextRef="#ctx0" brushRef="#br0" timeOffset="10331.4421">23760 4004 0,'17'18'16,"1"-1"0,0-17-1</inkml:trace>
  <inkml:trace contextRef="#ctx0" brushRef="#br0" timeOffset="10465.5564">23777 4480 0,'18'18'15,"0"0"-15,-18-1 16</inkml:trace>
  <inkml:trace contextRef="#ctx0" brushRef="#br0" timeOffset="10776.6109">23795 5433 0,'18'0'16,"-1"0"0</inkml:trace>
  <inkml:trace contextRef="#ctx0" brushRef="#br0" timeOffset="10913.928">23760 5697 0,'0'18'0,"0"35"16,17-18 0,-17-17-16,18-1 15,0 19 1</inkml:trace>
  <inkml:trace contextRef="#ctx0" brushRef="#br0" timeOffset="11038.3878">23742 6156 0,'0'18'15,"18"-18"-15,-1 0 0</inkml:trace>
  <inkml:trace contextRef="#ctx0" brushRef="#br0" timeOffset="11705.9792">24130 3404 0,'0'-17'16,"18"17"-1,-1 0-15,1 0 16,17 0-16,18-18 15,-18 18 1,-17-18-16,17 18 16,1 0-16,-19 18 15,-17 0-15,18 17 16,0 18 0,-18-18-16,0 71 15,17-35-15,-17 105 16,0-70-16,-17 141 15,-1-106-15,18 123 16,-18-122-16,18 87 16,0-123-16,18 105 15,0-105-15,-1 71 16,-17-89-16,18 0 16,-18-18-16,17 19 15,-17-19-15,18 36 16,-18-18-16,-18-52 15,1 16-15,-1-34 16,-17 17-16,17-35 16,-35 18-16,18-18 15,-36-18 1,36 18-16,-18-17 16,18-1-16,0 0 15,-1 18-15</inkml:trace>
  <inkml:trace contextRef="#ctx0" brushRef="#br0" timeOffset="15509.8194">26899 4286 0,'18'0'47,"0"18"-31,17 17-16,-17-17 0,17 17 16,0 0-16,0 1 15,1-1-15,-1 0 0,18 36 16,-18-54-16,-17 19 0,17-1 15,-35-17-15,18-18 16</inkml:trace>
  <inkml:trace contextRef="#ctx0" brushRef="#br0" timeOffset="15703.6078">27323 4339 0,'-36'18'16,"-17"35"-16,18-18 15,0 18 1,0-35-16,17 34 16,18-16-16,0-19 0,0 1 15</inkml:trace>
  <inkml:trace contextRef="#ctx0" brushRef="#br0" timeOffset="16216.7787">27781 4339 0,'0'-17'15,"-17"-1"-15,-19 18 16,1 0-1,17 18-15,-17 34 16,18 19 0,17-18-16,35 0 15,-18-36-15,54 19 16,0-19 0,-36-17-1,-18 0-15,1 0 0,-36-17 0</inkml:trace>
  <inkml:trace contextRef="#ctx0" brushRef="#br0" timeOffset="16348.5427">27658 4533 0,'35'18'16,"0"-18"-16,36 0 16,-36 0-1,18-18-15,35 18 0,-52-17 16,-19 17-1</inkml:trace>
  <inkml:trace contextRef="#ctx0" brushRef="#br0" timeOffset="16583.561">28222 4022 0,'0'88'16,"18"-35"-16,-18 70 16,0-70-16,18 18 15,-18-1-15,17-17 0,1 53 16,-1-53 0,-17-18-16,18-17 0,-18 0 15</inkml:trace>
  <inkml:trace contextRef="#ctx0" brushRef="#br0" timeOffset="16810.8487">28399 4022 0,'17'123'16,"1"18"-1,-18-70-15,35 88 16,-17-18-16,-1-88 16,-17 0-16,18-1 0,-18-16 15,18-1-15,-18-17 0,-18-18 16</inkml:trace>
  <inkml:trace contextRef="#ctx0" brushRef="#br0" timeOffset="17139.1601">28081 3916 0,'35'-18'16,"-17"18"-16,35 0 16,70 18-16,-52-1 15,70 36-15,18 18 16,-106-18-1,17 53-15,-52-53 0,-18 0 16,-18 52 0,-17-69-16,0-1 0,-18 18 15,35-36 1,1 1-16,-19 0 0,36-1 16,36 19-1,-19-36-15,18 17 16,-17 1-16,53 0 15,-54-1-15,1 1 16,0-18-16,-18 18 0</inkml:trace>
  <inkml:trace contextRef="#ctx0" brushRef="#br0" timeOffset="17687.8383">28857 3581 0,'0'35'15,"0"18"1,0-35-16,0-1 0,0 1 15,0-1 1,0-34 0,0-36-1,0 0 1,18 18-16,17-36 16,-17 36-16,-1 17 0,19-35 15,17 36 1,-18 17-16,-17 0 0,-1 0 15,1 35-15,-18 0 16,0-17-16,0 17 0,0 36 16,0-36-1,0-17-15,17 35 16,-17-36-16,0 1 0,0 17 16</inkml:trace>
  <inkml:trace contextRef="#ctx0" brushRef="#br0" timeOffset="18100.4567">29316 3722 0,'17'0'31,"1"17"-15,0-17 0,-1 18-16,-17 0 0,18-18 15,17 17-15,-17-17 16,0 18-16,-1 0 0,1-18 16,-18 17-1,18-17-15,-18-17 16</inkml:trace>
  <inkml:trace contextRef="#ctx0" brushRef="#br0" timeOffset="18255.935">29492 3739 0,'-35'18'15,"17"17"1,-17-17-16,35 0 15,-18 17-15,1 0 16,-1-17 0</inkml:trace>
  <inkml:trace contextRef="#ctx0" brushRef="#br0" timeOffset="19116.9523">27146 2487 0,'0'-18'15,"0"36"-15,0 17 16,-17 1-16,17-1 15,17 53 1,-17-53-16,18 1 0,35 17 16,-36-36-16,19 1 15,-1-18-15,-17-18 16,-1-17 0,-17 0-16,0-1 15,0 19-15,18-1 16,0 36-1,-1-1 1,1-17-16,35 18 16,-36-18-16,1 0 15,17-18 1,-35 1-16,18-36 16,-36 18-16,1-36 15,-1 53-15,-17-35 16,35 36-16,-18 17 15</inkml:trace>
  <inkml:trace contextRef="#ctx0" brushRef="#br0" timeOffset="19458.545">27905 2364 0,'-53'0'16,"0"35"0,35 18-16,18 0 15,18-18 1,0-17-16,34 35 16,-16-36-16,-19-17 15,1 0-15,-36-17 16,1-1-1,-1 0-15,0 1 0,-17-19 16,18 19 0,34 17-1,1 0 1,17 0-16,18 0 16,-18 0-16,1 17 15,16-17-15</inkml:trace>
  <inkml:trace contextRef="#ctx0" brushRef="#br0" timeOffset="19713.2591">28293 1940 0,'0'106'16,"17"0"-16,1-35 16,0 52-16,-1-52 15,1-19-15,0 19 0,-18-18 16,17 0-16,1 17 16,-18-52-16,18 17 15</inkml:trace>
  <inkml:trace contextRef="#ctx0" brushRef="#br0" timeOffset="19937.5117">28504 2011 0,'0'70'15,"0"1"1,0 35-1,0-53-15,18 141 16,0-124-16,-1 36 16,-17-53-16,18 35 15,-18-52-15,0-1 16,18-35-16,-36 0 16</inkml:trace>
  <inkml:trace contextRef="#ctx0" brushRef="#br0" timeOffset="20286.9821">28240 1993 0,'35'-53'16,"36"18"-1,17 17 1,-35 18-16,17 18 0,36 35 15,0 17 1,-53-17-16,-35-17 0,-1 34 16,-34 1-1,-19-36-15,1 0 0,-53 1 16,35-1 0,18-17-1,52 34-15,1-34 16,35 35-16,17 0 15,-52-35-15,17-1 16,36 18 0,-53-17-16,-1 0 0,18-18 15</inkml:trace>
  <inkml:trace contextRef="#ctx0" brushRef="#br0" timeOffset="20736.4724">29016 1746 0,'0'36'16,"0"34"0,0-17-16,0-35 15,0 17-15,0-17 16,0-36 0,-18-35-1,18 18-15,0-36 16,0 36-16,18-36 15,0 54-15,-1-19 16,1 36-16,17 0 16,-17 18-16,-1 0 15,1-1-15,0 19 0,-1 34 16,1-35-16,-18 36 16,18-53-1,-18 35-15,17-18 16,-17-18-16,0 1 15</inkml:trace>
  <inkml:trace contextRef="#ctx0" brushRef="#br0" timeOffset="20938.6059">29351 1940 0,'18'36'16,"-1"16"-16,1-34 16,17 0-16,-17-1 0,17 19 15,-17-19-15,17-17 16,-17 0 0</inkml:trace>
  <inkml:trace contextRef="#ctx0" brushRef="#br0" timeOffset="21099.2556">29545 1940 0,'-35'53'16,"17"-35"-16,-17 35 16,17-18-16,18-17 0,-17 35 15,17-18 1,-18-17-16,18-1 0</inkml:trace>
  <inkml:trace contextRef="#ctx0" brushRef="#br0" timeOffset="27061.0117">7479 5221 0,'-18'18'47,"18"-1"-31,0 1-16,-17 0 16,17-1-1,0 1 1,17 0-1,1-18-15,-18 17 16,53-17 0,-36 0-16,1 18 0,17-18 15,36 0-15,-18 0 16,53 18-16,-53-18 16,88 0-16,-71 0 15,1 0-15,17 0 0,71 0 16,-89 0-16,71 0 15,-70 0 1,35 0-16,-53 0 16,35 0-16,-53 0 15,18 0 1,-18-18-16,-17 18 0,17 0 16,-17 0-1,-18-18 1,0 1-1,0-1 1,0 0 0,0 1-16,-18-19 15,18 19 1,-17 17 0,-1 0-16</inkml:trace>
  <inkml:trace contextRef="#ctx0" brushRef="#br0" timeOffset="29395.2342">3016 7585 0,'18'123'16,"-18"36"-16,0-88 16,-18 87-1,1-87-15,17 35 0,0-89 16,0 1-16,0-36 15,0-70 1,-18-53 0,18 88-16,-18-88 15,18 70-15,-17-87 16,17 105-16,17 0 16,-17 35-16,18 1 0,17 17 15,-17 17-15,35 71 16,-36-35-16,54 88 15,-53-70-15,17-18 16,0 17-16,0-17 0,36 18 16,-53-53-16,17-18 15,-17 0-15,17-18 16,-35-17-16,18-18 0,-18 0 16,0-53-1,-36 0-15,19 53 16,-36-35-16,35 53 15,-35-18-15,53 35 16,-18 18-16,18 18 16</inkml:trace>
  <inkml:trace contextRef="#ctx0" brushRef="#br0" timeOffset="29657.5763">3775 8008 0,'17'71'16,"-17"-36"-16,36 0 15,-19-17-15,1-1 0,0-17 16,-1 0-16,36-17 16,-35-1-16,-18-17 15,17 0-15,-17-1 0,-17-34 16,-1 35-1,-17 17-15,-18-35 16,18 53-16,-1-18 16,19 18-16,17 18 0,0 0 15</inkml:trace>
  <inkml:trace contextRef="#ctx0" brushRef="#br0" timeOffset="29913.616">4163 8132 0,'17'17'16,"-34"-52"0,17 17-16,-18-35 15,18 18 1,0-35-16,0 34 16,18 1-16,-1 17 15,19 18-15,-19 0 16,36 36-1,-35-1-15,0-17 0,17 52 16,-35-35-16,17 1 0,1 34 16,0-52-1,-18-1-15,17 1 16</inkml:trace>
  <inkml:trace contextRef="#ctx0" brushRef="#br0" timeOffset="30085.0491">4674 7990 0,'36'0'16,"-19"0"-16,36-17 16,-35 17-16,-1 0 15,-17-18-15,18 18 0</inkml:trace>
  <inkml:trace contextRef="#ctx0" brushRef="#br0" timeOffset="30569.4682">5203 7814 0,'0'71'16,"18"-36"-16,-18 0 15,18 0-15,-1 1 0,19 34 16,-19-52-16,1 17 15,0-17-15,-1-18 16,-17-18-16,0-35 16,0 18-16,0-36 15,-17 36 1,-1 0-16,0-36 16,18 54-16,0-1 0</inkml:trace>
  <inkml:trace contextRef="#ctx0" brushRef="#br0" timeOffset="31196.5204">5574 7990 0,'18'-17'15,"17"-1"1,18-35-16,-18 0 15,-17 18-15,-1 0 16,-17 17-16,-17 0 16,-19 1-16,1 17 15,-18 17 1,0 36-16,36-17 16,17 34-16,0-34 15,53 34-15,-18-35 16,35 1-16,-17-36 15,18 0 1,-36 0-16,18-18 16,-35 0-16,-1-17 15,-17 17-15,-17 1 16,-1-1-16,0 18 16,18 18-16,0 17 15,0-17 1,36 35-16,34-18 15,-52-17-15,52-18 16,-52 0-16,35-18 16,-35 0-16,-18-17 15,0 17 1,-18-17-16,0 17 16,-17-17-1,17 35-15,18-17 16,18 17-16,17 0 15,36 0 1,-18 0-16,35-18 16,-35 18-16,17-35 15,-34 17-15,17-17 16,-53 17-16,0 0 16,-18-17-16,0 17 15</inkml:trace>
  <inkml:trace contextRef="#ctx0" brushRef="#br0" timeOffset="31358.6737">6350 7514 0,'18'88'16,"-18"36"-16,0-18 16,0-36-1,17-17-15,1 35 16,17 1-16,0-72 15,-17 1-15</inkml:trace>
  <inkml:trace contextRef="#ctx0" brushRef="#br0" timeOffset="31608.74">6597 7938 0,'-18'17'15,"1"1"-15,17 17 16,0-17-16,17 17 15,19-17-15,-19-1 16,19-17-16,-1 0 16,-18 0-16,1 0 0,17-35 15,-35 17-15,0 1 16,0-36-16,-17 35 16,-1-17-16,-17 0 15,17-1-15,1 19 16,17-1-16</inkml:trace>
  <inkml:trace contextRef="#ctx0" brushRef="#br0" timeOffset="31881.1604">6950 8026 0,'0'17'16,"0"-34"-1,0-1-15,17 0 16,-17-17-16,0 0 16,18 17-16,-18-17 15,18 17-15,-1 1 16,1 17-16,0 0 16,-18 17-16,17 19 15,1-1 1,-18-17-16,17-1 15,-17 18 1,0-17-16</inkml:trace>
  <inkml:trace contextRef="#ctx0" brushRef="#br0" timeOffset="32033.4037">7073 7620 0,'0'-18'16,"0"1"-16,18-1 0,-1 0 0</inkml:trace>
  <inkml:trace contextRef="#ctx0" brushRef="#br0" timeOffset="32436.7596">7197 7832 0,'17'35'15,"1"-17"-15,0-1 16,17 36 0,0 0-16,-17 0 15,17-18-15,-17 18 0,17 35 16,-17-35-16,-18 0 15,17-18-15,-17 18 0,-35 18 16,17-53 0,-17 17-16,0-17 0,-18-18 15,18 0 1,-1-53-16,19 17 16,17-34-1,17 34-15,1-16 0,53-37 16,-1 1-1,-35 53-15,18 0 0,18-18 16,-36 35-16,0 0 16,-17 1-16,-18-1 0,-18 18 31,-17 0-15,17 0-16</inkml:trace>
  <inkml:trace contextRef="#ctx0" brushRef="#br0" timeOffset="33015.7606">7602 7885 0,'0'-18'16,"-17"0"0,-1 18-1,0 0-15,1 0 0,-18 36 16,17-19-16,0 36 16,18-35-16,18 35 15,0-36-15,-1 1 16,18 0-16,1-1 0,34 1 15,-17-18-15,18-18 16,-36 1-16,-17-1 16</inkml:trace>
  <inkml:trace contextRef="#ctx0" brushRef="#br0" timeOffset="33382.2765">7885 7973 0,'0'17'16,"0"1"0,17-18-16,1 18 15,0-18-15,-1 0 16,-17-18-16,18 0 0,17-17 16,-35 0-16,18-36 15,-18 18-15,17-35 16,-34 35-16,17-17 15,-18 17-15,0-18 16,-34-17-16,34 53 16,-35-18-16,35 53 15,-17 18-15,35 17 16,0 71-16,18-36 16,52 71-1,-34-88-15,69 71 16,-52-89-16,35 36 15,-52-36-15,17-18 16,-36 1-16,1-18 16</inkml:trace>
  <inkml:trace contextRef="#ctx0" brushRef="#br0" timeOffset="33702.0386">8643 7514 0,'0'18'16,"-18"-1"-1</inkml:trace>
  <inkml:trace contextRef="#ctx0" brushRef="#br0" timeOffset="33804.9898">8731 7849 0,'-17'-17'32</inkml:trace>
  <inkml:trace contextRef="#ctx0" brushRef="#br0" timeOffset="34988.9948">3175 9331 0,'-18'0'15,"36"0"1,17 0-16,36 0 16,-18 0-1,-18 18-15,36 17 16,-54 0-16,-17 18 15,0 0-15,-35 18 16,17-19-16,-35 37 16,18-54-16,0 53 15,35-70-15,17 35 16,19-36-16,-19 1 16,72-18-1,-54 0-15,53-18 16,-53 18-16,1-17 0,-19 17 15,-17-18-15</inkml:trace>
  <inkml:trace contextRef="#ctx0" brushRef="#br0" timeOffset="35157.2248">3193 9596 0,'88'-36'15,"18"19"1,-53-1-16,35-17 16,-53 17-16,0 18 0,18 0 15</inkml:trace>
  <inkml:trace contextRef="#ctx0" brushRef="#br0" timeOffset="35497.3607">3933 9596 0,'36'0'16,"-19"-18"-16,54 0 15,-36 18-15,36-17 16,-54-1-1,19 18-15</inkml:trace>
  <inkml:trace contextRef="#ctx0" brushRef="#br0" timeOffset="35619.4154">4057 9772 0,'53'0'15,"-18"18"1,0-18-16,54-18 0,-1 0 15,-53 1 1</inkml:trace>
  <inkml:trace contextRef="#ctx0" brushRef="#br0" timeOffset="36020.0835">5098 9437 0,'-53'-18'0,"-18"36"16,1 35-1,52-18-15,0 53 16,36-17 0,17-18-16,36 0 15,-18-18-15,0-17 0,70-18 16,-52 0-16,35-53 16,-71 17-16,18-34 15,-53 17 1,-18-18-16,-17 36 15,-71-36-15,53 36 16,-70 18-16,70 17 16,0 0-16</inkml:trace>
  <inkml:trace contextRef="#ctx0" brushRef="#br0" timeOffset="37389.0064">3440 10724 0,'0'-70'0,"0"35"16,0-1-16,-18-17 16,0 18-16,18 18 0,-35 17 15,17 0-15,-17 35 16,0 53 0,17-35-16,18 17 0,18 89 15,-18-71-15,17 1 16,36 69-16,-35-105 15,17 53-15,-17-71 16,-18 1 0,-18-19-16,-17-34 15,17-1-15,-52-35 16,52 18-16,1 0 16,-1-1-16,0 19 0,18-19 15,18 19-15,17-19 16,0 19-16,18-1 15,-17 18-15,17 0 0,-18 0 16,53 0-16</inkml:trace>
  <inkml:trace contextRef="#ctx0" brushRef="#br0" timeOffset="37659.0065">3687 11130 0,'-36'35'16,"36"1"-16,0 17 16,18-18-1,17-17-15,-17-1 0,17 1 16,0-1-16,1-17 0,-19 0 16,19-17-16,-1-1 0,0-35 15,-35 18 1,0 17-16,0-17 0,0 0 15,-53-36-15,0 18 16,18 36-16,0 17 16,17 0-16,0 0 15,18 17-15</inkml:trace>
  <inkml:trace contextRef="#ctx0" brushRef="#br0" timeOffset="37893.1455">4180 11324 0,'-35'-17'15,"35"-1"-15,-35-35 16,35 18-16,0-18 16,0 18-16,0-1 0,18 19 15,-18-1-15,17 18 0,18-18 16,18 18-1,-35 0-15,17 0 16,1 18-16,16-18 16,-34 0-16</inkml:trace>
  <inkml:trace contextRef="#ctx0" brushRef="#br0" timeOffset="38289.3313">5345 10971 0,'17'71'16,"-17"-36"-16,18 36 16,0-54-16,-18 1 0,35 0 15,-18-18-15</inkml:trace>
  <inkml:trace contextRef="#ctx0" brushRef="#br0" timeOffset="38432.586">5327 10672 0,'0'-18'15,"18"18"1,-1 0 0</inkml:trace>
  <inkml:trace contextRef="#ctx0" brushRef="#br0" timeOffset="39274.3116">6615 10866 0,'0'17'16,"0"1"-1,0 17-15,0-17 0,0 17 16,0-17-16,0 17 15,0-17-15,0 17 0,17-17 16,1-1-16,0 1 16,-1-36-16</inkml:trace>
  <inkml:trace contextRef="#ctx0" brushRef="#br0" timeOffset="39400.0445">6579 10513 0</inkml:trace>
  <inkml:trace contextRef="#ctx0" brushRef="#br0" timeOffset="39673.2446">6862 11024 0,'-18'-17'31,"18"-1"-31,0-35 16,0 35-16,18-34 16,-1 34-16,18-17 15,-17 35-15,17 0 16,-17 17-16,17 19 15,-17-1-15,17 35 16,-35-52-16,35 35 16,-35-35-1,18 17-15,-18-17 16</inkml:trace>
  <inkml:trace contextRef="#ctx0" brushRef="#br0" timeOffset="41501.5773">8237 10954 0,'0'70'16,"18"-52"-16,-18 0 15,0-1 1,-18-17-16,1-17 16,-1-1-16,0-17 15,1-1-15,-1 1 0,-17-35 16,17 34-16,1-34 16,17 52-1,17 0-15,19 1 16,-1-1-16,18 18 15,0 0-15,35 35 16,-53-35-16,18 18 16,-18-18-16,18 18 0,0-1 15,-35-17-15,-18 18 16,0 0-16,-18-18 16,-35 17-1,36 1-15,-36 17 16,35-17-16,0-1 0,18 1 15,0 35 1,36-35-16,-19-18 16,19 0-16,17 0 15,-36 0-15,1 0 0,-1-18 16,19 0-16,-36 1 16,0-19-16,0 19 15,0-18 1,0 17-16,-18 18 15,18 18 1,0-1 0,18 1-16,-18-1 15,0 1-15,17-18 16,1 0 0,0-18-1,-18 1-15,35-18 16,-17 35-16,17-18 15,0 18-15,0 0 16,-17 18 0,0 17-1,-1 0-15,19 18 16,-36-35-16,35 17 16,-18-17-16,1-18 15,0 17-15,-1-34 16,1 17-16,0-18 0,-1 0 15,-17 1-15,0-1 16,0-17-16,0 17 16,-35-17-16,17 35 15,18-18-15,-17 18 0,-1 0 16,0 0 0,18 18-16,-17-1 0,17 1 15,0 0-15,0-1 0,17 19 16,1-19-16,17 19 15,-17-19-15,17 19 16,-17-1 0,-18 0-1,0 18-15,0-18 16,-18 53 0,1-52-16,-1-1 0,-17 36 15,17-71-15,-17 17 0,17-17 16,-35 0-1,18-35-15,0-18 16,17 18-16,0-18 16,18 18-16,53-36 15,-35 36-15,70-36 16,-35 54-16,53-19 16,-35 36-16,70-35 15,-106 35 1,0 0-16,-17 0 15,-18-18-15,-18 18 16,-17 0 0,-18-17-16,35 17 15,-17 0-15,17 17 16,36 1-16,0-18 16,52 35-1,-34-35-15,52 0 16,-35 0-16,17-17 15,-35-1-15,1 0 16,-19 18-16</inkml:trace>
  <inkml:trace contextRef="#ctx0" brushRef="#br0" timeOffset="42042.0306">10072 10301 0,'-18'-18'16,"1"18"0,-19 18-16,19 17 15,-1 71-15,0-53 16,18 18-16,18 52 15,0-70-15,35 53 16,-18-53-16,53 17 16,-53-52-16,36 17 15,-36-35-15,0 0 16</inkml:trace>
  <inkml:trace contextRef="#ctx0" brushRef="#br0" timeOffset="42360.3036">10319 10883 0,'-18'71'15,"18"-18"1,0-36-16,0 1 0,0-36 31,0-35-15,0 18-16,0-35 15,18 17 1,-1 17-16,19-34 0,-19 35 16,19 17-16,-19 18 15,19-18-15,-19 36 16,1 0-16,-1-1 0,-17 18 16,0 1-16,18 34 15,-18-34-15,0-1 0,18 0 16,-1 18-1,-17-35-15</inkml:trace>
  <inkml:trace contextRef="#ctx0" brushRef="#br0" timeOffset="42531.2748">10848 10901 0,'35'0'0,"18"0"16,-35-18 0,35 18-16,0-17 15</inkml:trace>
  <inkml:trace contextRef="#ctx0" brushRef="#br0" timeOffset="42860.8015">11377 10724 0,'18'18'16,"-1"0"-16,19 35 16,-19-36-16,19 1 0,-19 17 15,18-17-15,-17-1 16,35 19-16,-35-36 15,-1 17-15</inkml:trace>
  <inkml:trace contextRef="#ctx0" brushRef="#br0" timeOffset="43039.0355">11642 10777 0,'-18'0'0,"36"0"0,-71 36 0,-18 17 15,36-36 1,17 18-16,-17 18 16,35-35-16,0 17 15,0-17-15,18-18 0</inkml:trace>
  <inkml:trace contextRef="#ctx0" brushRef="#br0" timeOffset="43314.5892">11783 10319 0,'35'35'0,"18"0"15,18 54-15,-36-37 16,0 37-16,-17-36 15,-18-1-15,-18 54 16,0-53-16,1 0 16,-18-18-16,17 18 0,-53 18 15,36-53-15,-18 34 16,36-52 0</inkml:trace>
  <inkml:trace contextRef="#ctx0" brushRef="#br0" timeOffset="43537.6335">12400 10548 0,'18'18'16,"-18"-1"-1,0 1 1</inkml:trace>
  <inkml:trace contextRef="#ctx0" brushRef="#br0" timeOffset="43661.1217">12471 10901 0,'17'17'16</inkml:trace>
  <inkml:trace contextRef="#ctx0" brushRef="#br0" timeOffset="45806.619">5045 12012 0,'17'0'15,"54"0"1,17 0 0,-35 0-16,35 35 15,-70-35-15,17 53 16,-35-17-16,0-19 0,0 18 16,-35 18-16,-18 18 15,18-36-15,-18 36 16,35-36-16,0 36 15,18-54-15,36 36 16,-1-18-16,36-17 16,-36 0-16,18-18 15,-18 0-15,-17 0 16</inkml:trace>
  <inkml:trace contextRef="#ctx0" brushRef="#br0" timeOffset="45956.706">5203 12347 0,'71'0'0,"0"0"16,17 0 0,-53 0-16,53 18 15,-70-18-15</inkml:trace>
  <inkml:trace contextRef="#ctx0" brushRef="#br0" timeOffset="46168.3946">5891 12277 0,'71'-18'15,"17"0"1,0 1 0,-35-1-16,-17 0 15,-19 18-15,18-17 16</inkml:trace>
  <inkml:trace contextRef="#ctx0" brushRef="#br0" timeOffset="46345.8128">6050 12047 0,'0'53'15,"0"0"-15,18-18 0,-18 71 16,17-70 0,1 17-16,-18-1 0,18-16 15,-1-1-15,1 0 16,0-17-16,-1 0 0</inkml:trace>
  <inkml:trace contextRef="#ctx0" brushRef="#br0" timeOffset="47006.5965">6544 12118 0,'18'0'0,"17"0"15,-17 0-15,52 0 16,-35 0-16,54-18 15,-54 18-15,18 0 16</inkml:trace>
  <inkml:trace contextRef="#ctx0" brushRef="#br0" timeOffset="47157.8015">6562 12347 0,'70'0'16,"1"0"-16,-36 0 16,0 0-16,36-17 15,-53 17-15</inkml:trace>
  <inkml:trace contextRef="#ctx0" brushRef="#br0" timeOffset="48552.7769">7743 12065 0,'0'0'0,"-17"0"32,-1 53-17,18 17-15,0-52 16,0 35-16,18-35 0,-1 52 16,1-34-1,0-19-15,17 1 0,-17-1 0,17 19 16,-17-36-1,-1 0-15,1-18 16,-18 0 0,18 18-16,-1 0 15,1 0-15,-1 0 16,36 18 0,-35 0-16,35-18 15,-35 0-15,34-18 16,-52 0-16,18-17 15,-18 0-15,0 17 16,-18 1-16,1-19 16,-1 19-16,-17-1 0,17 0 15,1 1-15,17-1 16,17 0-16</inkml:trace>
  <inkml:trace contextRef="#ctx0" brushRef="#br0" timeOffset="48766.8698">8414 11906 0,'35'-35'16,"36"0"-1,-1-1 1,-35 19-16,1 17 0,17-18 15,-18 18 1</inkml:trace>
  <inkml:trace contextRef="#ctx0" brushRef="#br0" timeOffset="48960.1409">8573 11836 0,'-18'53'0,"18"17"15,0-35 1,0 18-16,18 36 15,-1-1 1,1-53-16,-1 36 0,1-54 16,17 1-16,-17 0 0,17-1 15,-17-17 1,0 0-16,-1 0 0,18-17 16,-17 17-16,0-18 15,-18 0-15</inkml:trace>
  <inkml:trace contextRef="#ctx0" brushRef="#br0" timeOffset="49159.8283">9102 12224 0,'0'53'16,"0"-36"0,17 19-16,19-36 15,-19 0-15</inkml:trace>
  <inkml:trace contextRef="#ctx0" brushRef="#br0" timeOffset="49315.3307">9102 11871 0,'17'0'16,"1"0"0</inkml:trace>
  <inkml:trace contextRef="#ctx0" brushRef="#br0" timeOffset="49649.4341">9366 11783 0,'53'-18'16,"-35"18"-16,35-17 15,-36 17-15,1 35 16,0-18-16,-18 19 0,0 52 15,17-35-15,-17 70 16,18-52-16,17 52 16,-17-52-1,17 35-15,0-53 16,-17 17 0,0-35-16,-18-17 0,0 0 15,-18-18-15,0 0 16,1 0-16,-36-18 15,18 0-15,-18 1 16,17-1-16,1-17 16,17 35-16,1-18 15</inkml:trace>
  <inkml:trace contextRef="#ctx0" brushRef="#br0" timeOffset="50203.9986">9931 12136 0,'35'0'16,"0"0"-16,1-18 15,16 18-15,-16-18 0,70-17 16,-54 35-16,37-18 16,-72 18-16,36-17 15</inkml:trace>
  <inkml:trace contextRef="#ctx0" brushRef="#br0" timeOffset="50360.7254">10389 12012 0,'0'0'0,"-17"0"16,-1-18-16,-35 18 16,35 0-16,1 18 0,-18 35 15,17-35 1,0 17-16,1 0 0,-1 36 16,0-54-16,18 19 15,-17-19-15,17 1 16,-18-18-16,0-18 15</inkml:trace>
  <inkml:trace contextRef="#ctx0" brushRef="#br0" timeOffset="50535.4498">10125 11959 0,'35'53'16,"18"0"-1,0 0-15,17 0 16,-34-36-16,-19 1 16,19 17-1,-19-17-15</inkml:trace>
  <inkml:trace contextRef="#ctx0" brushRef="#br0" timeOffset="50966.5348">10830 12030 0,'18'35'16,"0"-17"0,70 35-1,-53-36-15,71 18 16,-71-17-16,18 0 0,-18-1 16,18 19-16,-35-19 15,0-17-15</inkml:trace>
  <inkml:trace contextRef="#ctx0" brushRef="#br0" timeOffset="51135.5928">11148 12047 0,'-53'53'15,"18"-17"-15,-1 34 16,19-35-16,17-17 15,0 17-15,35-35 16,-17 0-16</inkml:trace>
  <inkml:trace contextRef="#ctx0" brushRef="#br0" timeOffset="51302.3515">11412 11924 0,'53'-18'16,"-17"1"-16,16-1 16,-16 0-16,34 1 15,-52-1-15,0 18 16</inkml:trace>
  <inkml:trace contextRef="#ctx0" brushRef="#br0" timeOffset="51486.0407">11536 11924 0,'-18'53'16,"1"35"-16,17-53 15,17 36-15,18-1 16,-17-34-16,17-19 16,18 19-16,-17-19 15,-19 1-15,36-18 16,-35 0-16,-1-18 15</inkml:trace>
  <inkml:trace contextRef="#ctx0" brushRef="#br0" timeOffset="51622.1942">11906 12224 0,'0'17'16,"18"1"-1,0 0-15,-18-1 0,35-17 16</inkml:trace>
  <inkml:trace contextRef="#ctx0" brushRef="#br0" timeOffset="51772.1168">11942 11924 0,'35'0'16</inkml:trace>
  <inkml:trace contextRef="#ctx0" brushRef="#br0" timeOffset="52116.6832">12224 11783 0,'53'-18'15,"-18"1"1,-17 17-16,17 0 16,-17 0-16,-18 17 0,17 1 0,1 35 15,-1 0-15,19 35 16,-36-53-1,35 71-15,-35-53 16,0 53-16,0-53 16,0 17-1,-18-52-15,1 17 0,-19-35 16,-16 0 0,16-18-16,-34-17 15,52 35-15,-53-35 16,36 17-16,0 1 15,17 17-15</inkml:trace>
  <inkml:trace contextRef="#ctx0" brushRef="#br0" timeOffset="53681.2213">3175 13811 0,'18'0'0,"17"18"16,18 0 0,-18-1-16,53 18 15,-70-17-15,17 17 16,-35 18 0,-17-17-16,-1-1 0,-35 35 15,18-34-15,-1-1 16,19 0-16,-18 1 15,35-19-15,17 18 16,1-35-16,52 18 16,-34-18-16,-1 0 15,0 0-15,1 0 0,-19 0 16,18-18 0</inkml:trace>
  <inkml:trace contextRef="#ctx0" brushRef="#br0" timeOffset="53821.73">3263 14129 0,'35'0'15,"18"0"-15,0 0 16,18 0-16,-18 0 16,35-18-16</inkml:trace>
  <inkml:trace contextRef="#ctx0" brushRef="#br0" timeOffset="54108.8403">4110 13988 0,'35'0'16,"0"0"-16,18 0 16,0-18-16,-17 18 15,34-18 1,-52 18-16,-1 0 0,1 0 15</inkml:trace>
  <inkml:trace contextRef="#ctx0" brushRef="#br0" timeOffset="54298.175">4286 13794 0,'-17'88'16,"17"0"-16,0-35 16,0 17-16,17-17 15,19 0-15,-19-17 16,1-36-16</inkml:trace>
  <inkml:trace contextRef="#ctx0" brushRef="#br0" timeOffset="54493.0672">4639 13899 0,'35'18'15,"18"-18"1,18 0-16,-54 0 15,1 0-15,0 0 16</inkml:trace>
  <inkml:trace contextRef="#ctx0" brushRef="#br0" timeOffset="54615.3794">4674 14041 0,'18'0'0,"17"35"15,1-35 1,-1 0-16,35 0 15,-17 0-15,-17-18 16</inkml:trace>
  <inkml:trace contextRef="#ctx0" brushRef="#br0" timeOffset="55033.1018">5168 13617 0,'18'106'15,"-1"35"1,1-35 0,0-53-16,-1 17 0,-17-52 15,0 0 1,18-36-16,0-17 15,-1 0-15,1-1 16,35-17-16,0 18 16,35 17-16,-35 18 15,-18 0-15,53 53 16,-52-35-16,-1 53 16,-17-36-16,-1-18 15,-52 36-15,17-17 16,-17-19-16,-18 1 0,0 0 15,-35-18-15,53 0 16,-53-36 0,70 36-16,-17-35 15,17 17-15</inkml:trace>
  <inkml:trace contextRef="#ctx0" brushRef="#br0" timeOffset="57262.4691">15540 6826 0,'0'-17'16,"18"17"-16,-1 17 15,1 54 1,-1 35-1,-17-36-15,0 71 16,0-52-16,18 105 16,-18-71-16,0 159 15,0-123-15,18 194 16,-1-159-16,1 211 16,0-175-16,17 211 15,-17-212-15,17 247 16,-18-229-16,1 265 15,0-248-15,-1 1 16,-17 0-16,18 17 16,-18 0-16,0 247 15,0-17 1,0-265-16,0 211 0,0-246 16,0-18-16,18 0 0,-18-18 15,0 124-15,0-176 16,0 87-1,0-122-15,0 69 16,0-105-16,0 18 16</inkml:trace>
  <inkml:trace contextRef="#ctx0" brushRef="#br0" timeOffset="59147.9833">17709 7549 0,'0'18'0,"18"0"0,-18 17 15,18 36-15,-18-1 16,35 1-16,18 123 15,-35-106-15,34 88 16,-34-123-16,53 53 16,-54-71-16,36 1 15,-35-36-15,0-36 16,-1 1-16,-17-71 16,0 36-16,0-54 15,0 54-15,-17-71 16,-1 70-1,0-53-15,1 89 0,17 0 16,0 17-16,17 36 16</inkml:trace>
  <inkml:trace contextRef="#ctx0" brushRef="#br0" timeOffset="59782.4197">18397 8308 0,'53'-35'31,"-35"17"-31,35-35 16,-18 18-16,0-36 15,-35 54-15,0-19 0,0 19 16,-35-19-1,-18 36-15,18 0 16,0 0-16,-18 53 16,0 0-1,35-35-15,18 52 16,0-52-16,53 35 0,-18-35 16,18-1-1,-17-17-15,-1 18 0,0-18 16,0 0-16,-17 0 0,0 0 15,-1-18-15,-17 1 16,-17 17 15,17 17-31,0 1 16,0 0-16,17 34 16,19-16-16,-19-19 0,19-17 15,34 18 1,-17-18-16,-18-18 15,-17 1-15,0-19 16,-1 19-16,-17-18 16,0 17-16,-17-35 15,-1 35-15,18 1 0,-18-1 16,36 18 15,35 0-31,-18 0 16,53 0-16,-52-18 15,16 18-15,19-35 16,-36 35-16,-17-17 16,-18-1-16,0 0 15,-18 1-15</inkml:trace>
  <inkml:trace contextRef="#ctx0" brushRef="#br0" timeOffset="59964.554">19068 7832 0,'17'53'16,"19"17"0,-19 36-1,-17-53-15,18 35 16,-18 0-16,17-35 16,1 0-16,0-53 15,-1 18-15,1-36 16</inkml:trace>
  <inkml:trace contextRef="#ctx0" brushRef="#br0" timeOffset="60209.5601">19315 8220 0,'0'17'16,"17"36"0,-17-17-16,18-19 0,17 1 15,18 17 1,-18-35-16,-17 0 0,53 0 15,-54-18-15,-17 1 16,0-18 0,0 17-16,-35-17 0,0 17 15,-18-17 1,17 17-16,19 18 16,-1 0-16,18 18 15,18-1-15,-1 1 16</inkml:trace>
  <inkml:trace contextRef="#ctx0" brushRef="#br0" timeOffset="60396.132">19756 8396 0,'-18'-18'0,"0"1"16,18-1-16,-17-17 15,17 0-15,0 17 16,0-35-16,17 35 15,1 1-15,17-18 16,-17 35-16,17 17 16</inkml:trace>
  <inkml:trace contextRef="#ctx0" brushRef="#br0" timeOffset="60505.2295">19879 8255 0,'0'35'15,"18"1"1,-18-19-16,35 18 15,-17-35-15,-18 18 0,35-18 16</inkml:trace>
  <inkml:trace contextRef="#ctx0" brushRef="#br0" timeOffset="60672.0127">19985 8008 0,'0'-35'0,"0"17"16,18 1-16,-1 17 16,18 0-1,-17 0-15,0 0 16,-18 17-16,17 1 0</inkml:trace>
  <inkml:trace contextRef="#ctx0" brushRef="#br0" timeOffset="61099.2165">20144 8202 0,'17'-18'0,"19"18"15,-19 0-15,54 0 16,-36 0-16,36 18 15,-54-18-15,1 35 16,-18-17 0,-18 17-16,-52 1 15,52-1-15,-17-18 0,17 1 16,0 17-16,18-17 16,18 0-16,17-1 15,-17-17-15,53 0 16,-36-17-16</inkml:trace>
  <inkml:trace contextRef="#ctx0" brushRef="#br0" timeOffset="61750.4628">20549 8361 0,'36'-18'16,"-19"1"-1,1-1-15,17-17 16,-17 17-16,-1 0 16,1 1-16,-18-1 0,-18 18 15,-17 0 1,-18 0-16,36 18 0,-1-1 16,0 19-1,18-1-15,0-17 0,18-1 16,17 18-16,-17-17 15,35 0-15,-18-18 16,18 0 0,-35 0-16,17-36 15,-35 19 1,0 34 15,0 1-31,18 0 16,-1-1-1,1-17-15,17 0 16,-17 0-16,-1 0 0,1-17 16,17-1-16,1-35 15,-19 18-15,1-18 0,-18 18 16,17-18-16,-17-35 16,-17 35-16,17 0 15,-18 0-15,-17 0 0,17 0 16,1 18-16,-1-18 0,0 18 15,-17-18-15,17 53 16,1 53 0,17-18-16,0 18 0,0 17 15,17 1-15,36 70 16,-17-70-16,34 34 16,-35-52-16,18 0 0,36 18 15,-54-36 1,0 0-16,0 1 15,-17-36-15,-18 17 0,-18-17 16</inkml:trace>
  <inkml:trace contextRef="#ctx0" brushRef="#br0" timeOffset="82215.1929">17868 9596 0,'0'-18'15,"-17"0"-15,17 1 16,17-1-1,1 18-15,52 0 16,-34 18-16,17-18 16,0 0-16,-1 17 15,37 1-15,-54 0 16,35-1 0,-70 1-16,0 52 0,-17-34 15,-71 52 1,52-35-16,-69 53 15,69-71-15,1 18 16,17-18-16,18 0 0,18 18 16,0-35-16,52 0 15,-35-1-15,54-17 16,-36-17-16,-1-1 16,-16 18-16,-19-18 15,-17 1-15</inkml:trace>
  <inkml:trace contextRef="#ctx0" brushRef="#br0" timeOffset="82383.6758">17833 9948 0,'53'0'15,"-36"0"-15,89 0 16,-35 0-16,70-17 15,-88-1-15,35 18 16,-70-18-16,-1 18 16</inkml:trace>
  <inkml:trace contextRef="#ctx0" brushRef="#br0" timeOffset="83599.9674">19050 9825 0,'18'-18'16,"-1"18"-1,54-17 1,-36-1-16,0 18 0,1-18 16,17 1-16,-18 17 15,-17 0-15,-18 17 16</inkml:trace>
  <inkml:trace contextRef="#ctx0" brushRef="#br0" timeOffset="83744.3361">19173 10019 0,'18'18'0,"35"-18"15,-18 0-15,36-18 16,-36 0-16,0 18 15,1-17-15,-19-1 0</inkml:trace>
  <inkml:trace contextRef="#ctx0" brushRef="#br0" timeOffset="84473.1751">20073 9684 0,'0'17'16,"0"1"-1,0 70-15,0-52 16,0 52-16,0-35 16,0 0-16,0-18 15,0-18 1,0-34 0,18-54-1,-18 36-15,17-53 16,1 53-16,17-54 15,1 54-15,-1 0 16,-18 35-16,1 0 16,0 0-16,-1 17 0,19 36 15,-36-17-15,17 34 16,1-35-16,0 36 16,-18-36-16,17 18 15,-17-35-15,18 17 16</inkml:trace>
  <inkml:trace contextRef="#ctx0" brushRef="#br0" timeOffset="84901.632">20726 9948 0,'17'89'16,"1"52"-16,0 17 16,-1-87-16,1 35 15,0-71-15,-18 18 16,0-35-16,-18-18 16,0-18-16,1-17 15,-1-18-15,0 18 16,-35-107-16,53 1 15,0 53-15,18-88 16,0 105-16,52-17 16,-17 88-1,-18-18-15,36 54 16,-36-19-16,-17 19 16,0-1-16,-1 18 0,-17 17 15,-17-34-15,-19 16 16,1-16-16,17-36 15,-17 17-15,0-17 0,0 0 16,-18-17-16,35-1 16,0 0-16,18 1 0,0-1 15</inkml:trace>
  <inkml:trace contextRef="#ctx0" brushRef="#br0" timeOffset="85635.2289">21625 10019 0,'-17'0'16,"-1"0"15,18 18-31,-18-18 16</inkml:trace>
  <inkml:trace contextRef="#ctx0" brushRef="#br0" timeOffset="86476.2174">22190 9843 0,'-18'-18'16,"-17"18"-1,-18 0 1,18 18-16,17-1 0,-17 18 16,17 18-1,18-35-15,0 17 16,18-35-1,-1 18-15,1-18 0,0 0 0,17 0 16,0-18-16,-17 1 16,17-19-1,-17 19-15,-1-19 16,1 1-16,-18 0 0,0-18 0,0-53 16,0 53-16,0-17 15,-18-1-15,-17-52 16,17 87-16,-17-17 15,18 53-15,-1 0 16,0 36-16,1 52 16,17-18-16,0 54 15,17-54-15,36 36 16,-18-35-16,54 17 16,-54-35-16,53 18 15,-53-54 1,18 18-16</inkml:trace>
  <inkml:trace contextRef="#ctx0" brushRef="#br0" timeOffset="86776.3073">22507 9913 0,'-17'53'15,"17"-35"-15,0 17 16,17 0-16,1-17 16,0-1-16,52 1 15,-35-18-15,36 0 16,-36-18-16,-17 1 16,-1-18-16,-17 17 15,0 0-15,-52-35 16,34 18-16,-53 0 15,1 0 1,52 35-16,1 0 0,34 17 16</inkml:trace>
  <inkml:trace contextRef="#ctx0" brushRef="#br0" timeOffset="87121.9691">23001 9878 0,'18'-18'16,"-1"18"-1,19-17-15,34-1 16,36 0 0,-71 1-16,1 17 0,17-18 15,-36 18 1,-52 0-1</inkml:trace>
  <inkml:trace contextRef="#ctx0" brushRef="#br0" timeOffset="87381.1746">23266 9349 0,'-18'35'16,"0"35"-16,18 36 16,0-53-1,0 71-15,18-71 16,0 0-16,-1-18 16,19 18-16,-1-18 0,18-17 0,-18-1 15,0 1-15,18 0 16,18-18-16,-54 0 15,1 0-15,0-18 16,-18 0 0</inkml:trace>
  <inkml:trace contextRef="#ctx0" brushRef="#br0" timeOffset="88545.0677">24236 9278 0,'17'-35'16,"-34"70"0,-1 18-1,-17 70-15,17-34 16,-17 69-1,35-87-15,0 52 16,18-70-16,35 36 16,-36-54-16,36 0 15,-18-17-15,1-18 16</inkml:trace>
  <inkml:trace contextRef="#ctx0" brushRef="#br0" timeOffset="89010.3813">24553 9843 0,'-17'52'16,"-1"19"-1,18-36-15,18 18 16,-18-18-16,17-17 16,1 0-16,-18-1 0,35 1 15,-17-18 1,0 0-16,-1-35 16,-17 17-16,18-35 15,-18 36-15,17-1 16,1 18-1,0 0-15,-1 18 16,1-1-16,17 18 16,1-17-16,-1 0 0,0-18 0,18 0 15,18 0 1,-36-18-16,-17 0 0,-1 1 16,-17-36-16,0 18 15,-53-54-15,18 54 16,-36-18-1,54 36-15,-19-1 16,19 18-16</inkml:trace>
  <inkml:trace contextRef="#ctx0" brushRef="#br0" timeOffset="90368.6692">25541 10089 0,'-18'18'15,"1"17"1,-18-17 0,17 17-16,-35 18 15,35-35-15,1-1 0,-1 1 16,0 0-16,36-18 15</inkml:trace>
  <inkml:trace contextRef="#ctx0" brushRef="#br0" timeOffset="90613.0598">25700 9948 0,'0'18'16,"18"17"-1,-1-17-15,18 17 16,1-17-16,52 35 16,-35-18-16,0-17 0,-18-1 15,36 1-15,-36 0 16,-18-1-1</inkml:trace>
  <inkml:trace contextRef="#ctx0" brushRef="#br0" timeOffset="90812.5738">25947 10072 0,'-35'35'16,"-1"-17"-16,1 17 16,0-17-16,-1-1 0,19 36 15,17-35-15,0 17 16,17-17-16,36-18 16</inkml:trace>
  <inkml:trace contextRef="#ctx0" brushRef="#br0" timeOffset="91126.4331">26317 9366 0,'71'53'0,"-1"18"16,-52-36 0,53 71-16,-36 0 15,-18-36-15,1-17 16,-18 18-16,0 35 16,0-54-16,0-16 0,-18-1 15,-17 36-15,18-36 16,-54 18-16,36-36 15,-18 36 1</inkml:trace>
  <inkml:trace contextRef="#ctx0" brushRef="#br0" timeOffset="92170.4561">20161 10866 0,'0'17'0,"0"18"15,18-17-15,17 35 16,-17-35-16,70 17 16,-35-35-16,88 18 15,-70-36-15,123 0 16,-89 1-16,19-1 15,-1 0-15,19-17 16,-1 17-16,194 1 16,-176-1-16,17 18 15,-35 0-15,159 35 16,-177-35-16,89 36 16,-124-19-16,0-17 0,1 18 15,-36 0 1,-36-18-16,-34 0 15,-1 0 1,36 0 0,34 0-1,1 0-15,0 17 0,18-17 16,105 36-16,54-1 16,-89-17-16,0-18 15,194 35 1,-141-35-16,18 0 0,387-18 15,-264 1 1,-193-1 0,-19 18-16,89-18 15,-142 1-15,18 17 0,-70 0 16</inkml:trace>
  <inkml:trace contextRef="#ctx0" brushRef="#br0" timeOffset="93086.8848">23001 11677 0,'0'18'16,"0"35"0,0-18-16,18 53 15,-18-53-15,35 36 16,-17-54-1,35 36-15,-18-53 16,0 18-16,-17-36 16,17 1-16,-17-19 15,-1-16 1,-17 34-16,0-17 16,0 52-1,0 19 1,18-19-16,0 1 15,-1-1-15,1 1 0,0 0 0,17-1 16,-18-17 0,1-35-1,-18 17-15,0 1 0,0-18 16,-18-1-16,18 19 16,-17-19-16,17 19 0,0-1 15,17 0 1</inkml:trace>
  <inkml:trace contextRef="#ctx0" brushRef="#br0" timeOffset="93294.823">23689 11553 0,'18'-35'15,"17"35"-15,0-17 16,1 17-16,-1-18 16,-18 36-1</inkml:trace>
  <inkml:trace contextRef="#ctx0" brushRef="#br0" timeOffset="93415.3421">23777 11589 0,'0'53'15,"0"-18"-15,0-17 16,18 35-16,0-18 16,-1-18-16,-17 1 15,18 0 1</inkml:trace>
  <inkml:trace contextRef="#ctx0" brushRef="#br0" timeOffset="93739.1375">24007 11871 0,'52'35'0,"1"-17"16,18 17-1,-36-17-15,36 17 16,-36-17-1,-17-18-15,-1 0 16</inkml:trace>
  <inkml:trace contextRef="#ctx0" brushRef="#br0" timeOffset="93888.4661">24306 11818 0,'-53'35'16,"36"1"-16,-18-1 15,17 0-15,18-17 16,0-1-16,18 1 0,-18 0 16</inkml:trace>
  <inkml:trace contextRef="#ctx0" brushRef="#br0" timeOffset="94678.8565">26317 11095 0,'18'18'15,"0"-18"1,-1 0-16,18-18 16,1 18-1,17-18-15,-36 1 16,36-19-16,-35 19 15,17-19-15,-17 1 16,-18 0-16,0 0 16,0-1-1,-18 19-15,-17 17 16,17 0-16,-17 0 16</inkml:trace>
  <inkml:trace contextRef="#ctx0" brushRef="#br0" timeOffset="95268.6014">23671 11148 0,'0'-18'47,"0"36"-15,0-1-17,-17 1-15,17 35 16,0-35-16,0 17 15,0-17-15,0 17 16,17-35-16,-17 17 16</inkml:trace>
  <inkml:trace contextRef="#ctx0" brushRef="#br0" timeOffset="95902.0584">27517 9860 0,'17'0'15,"54"0"1,-18 0-1,0 0-15,0 0 0,35-17 16,-35 17 0,-18 0-16,-35-18 0</inkml:trace>
  <inkml:trace contextRef="#ctx0" brushRef="#br0" timeOffset="96068.0123">27746 9648 0,'0'124'16,"0"17"-16,18 0 15,-1-70-15,1-18 0,35 52 16,-36-69 0,36 17-16</inkml:trace>
  <inkml:trace contextRef="#ctx0" brushRef="#br0" timeOffset="96465.6047">28099 9472 0,'0'141'0,"17"18"15,-17-88-15,18 70 16,0-88-16,-1 35 16,1-53-16,0-17 15,-18-36 1,35-35 0,-17 18-16,34 0 15,-16 35-15,17 0 16,-18 17-16,71 36 15,-71-18-15,36 36 16,-54-36-16,-17 36 16,-17-54-16,-54 1 15,36-18-15,-89-18 16,71 1-16,-17-1 0,-18-35 16,52 36-1,1-19-15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7:46.2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19297 13811 0,'18'-17'15,"-18"-1"1,-18-17-16,-35-1 15,18 36 1,-1 0-16,-34 0 16,17 18-16,0 0 0,0 35 15,-17-18-15,17 35 16,0-17-16,18 18 0,-36 88 16,36-71-16,35 0 15,0-17-15,17-1 0,1-17 16,17 0-16,18-18 0,0-17 15,0 0-15,18-18 16,52-18-16,-70 0 16,0 1-16,-18-19 0,0 19 15,-17-19-15,0 19 0,-18-36 16,-18 35-16,0 1 16,-17 17-16,17 0 15,1 0-15,-1 0 0,1 0 16,17 17-16,17-17 15,1 18-15,-1-18 16,19 18-16,-1-18 0,0 0 0,-17 0 16,35-18-16,-18 18 15,-17-18-15,-18 1 16,-18 17 15,1 35-15,-1-17-16,18 34 15,0-34-15,18 35 16,-1-35-16,18 35 16,-17-53-1,0 0-15,-1 17 0,1-34 16</inkml:trace>
  <inkml:trace contextRef="#ctx0" brushRef="#br0" timeOffset="426.6223">19756 14023 0,'17'106'15,"1"-36"-15,-18 71 16,0-88-16,0 18 15,17-1-15,-17-17 0,0 36 16,0-72-16,-17-34 31,-1-72-15,18 36-16,-17-17 0,17-1 0,0 1 16,0-18-16,17-1 15,1 1-15,35-53 0,-18 88 16,36 18-1,17 35-15,-71 0 16,19 35-16,-19 18 16,-34 71-1,-1-89-15,-17 0 16,17 0-16,-17 1 0,0-19 16,-1 1-16,19 0 0,-36-18 15,53 17 1,-18-17-16,18-17 0</inkml:trace>
  <inkml:trace contextRef="#ctx0" brushRef="#br0" timeOffset="859.498">20338 13935 0,'0'35'16,"0"0"0,-18 89-1,71 35 1,-18-71 0,0-53-16,1-17 15,-1-1-15,0 1 0,18-18 16,35-18-16,-52 1 15,-1-19-15,0 1 0,-17-18 16,17-35-16,-17-18 16,-18 53-16,0 0 15,-18-17 1,18 34-16,0 19 0,0-1 16,0 36-1,0-1-15,0 19 0,18 17 16,-18 0-16,35 52 15,-35-52-15,35 71 16,-17-89-16,0 18 0,-18 0 16,17-18-16,1 18 15,-18-18-15,0 1 0</inkml:trace>
  <inkml:trace contextRef="#ctx0" brushRef="#br0" timeOffset="6803.3458">19368 15610 0,'0'0'0,"0"-17"15,-18 17-15,0-18 0,1 1 16,-19-1-16,19 0 16,-1 18-16,0 0 0,-70 18 31,53 17-31,0 0 0,-1 1 15,1 17-15,17 0 0,1-1 16,-1 1-16,1 53 16,17-53-16,52 35 15,1-35-15,-17-35 0,17 17 16,52 0-16,-34-17 16,35 0-1,-53-1-15,35-17 16,-53-17-16,18-1 15</inkml:trace>
  <inkml:trace contextRef="#ctx0" brushRef="#br0" timeOffset="7236.5081">19914 15610 0,'0'0'0,"0"36"0,0 52 16,18 0-16,-18-35 15,0 0-15,0 0 0,0 0 16,18 0-16,-18 17 16,0-52-16,-18-36 31,-17-35-31,17 0 15,0 0-15,1 1 0,-1-19 16,18 0-16,0 1 16,53-71-16,-18 88 15,18 18-15,0-1 0,-18 36 16,71 0-16,-70 18 16,-1 0-16,-18 17 15,1 18-15,-18-18 0,0 0 0,-88 89 31,35-89-31,18-17 16,-18-1-16,18 1 0,-18-18 16,35 0-16,0 0 0,18-18 15,0 1 1</inkml:trace>
  <inkml:trace contextRef="#ctx0" brushRef="#br0" timeOffset="7670.4867">20620 15610 0,'-18'53'0,"1"-17"15,-1 52 1,36 71-1,-1-124-15,19 0 16,-1-17-16,0-1 0,18 1 0,-18-18 16,18 0-16,53-35 15,-71 17-15,36-70 16,-54 53-16,1-18 16,0 17-16,-18-16 0,-18-54 15,18 53-15,-18-18 16,1 54-1,-1 17-15,18 17 16,0 19-16,0 52 16,18-35-16,-18 0 15,17-1-15,19 1 16,-19 0-16,19 0 0,-19-18 16,1 1-16,0 52 15,-18-17-15,-18-36 16,0 18-16,-17-36 0</inkml:trace>
  <inkml:trace contextRef="#ctx0" brushRef="#br0" timeOffset="9813.0242">21996 13600 0,'0'0'0,"17"-18"15,19 0 1,-1 18-16,-17 0 16,87 0-16,-52 0 15,53 36-15,-53-19 16,-35 1-16,17 0 16,-17 17-16,-1 35 0,-17-34 15,0 17-15,-17-18 16,-19 18-16,-17 53 15,36-54-15,-1 1 0,0 0 16,18 0-16,-17 0 0,17-18 16,17 18-16,-17 0 0,18-17 15,17 34 1,-17-35-16,17 18 16,1-35-16,-19-18 0,19 18 15,-19-18-15,-34 0 31,-72 17 1,54 1-32,0 52 0,17-17 15,0 0-15,1 0 16,17 18-16,0-1 0,0 1 0,0-1 16,17 1-16,1 17 15,0-17-15,-1 17 0,19 0 16,17 71-16,-18-89 15,-17 1-15,-1-18 0,1 0 16,-1 0-16,-34 35 16,-1-53-16,-17 0 15,-18 1-15,18 17 0,-71 17 16,53-35-16,18 1 16,-18-19-16,-35 1 15,52-18-15,-34-18 16,34 1-16,-16-54 15,16 54-15</inkml:trace>
  <inkml:trace contextRef="#ctx0" brushRef="#br0" timeOffset="14513.8142">23936 13864 0,'-53'-35'16,"18"35"-16,17 0 15,-88 35 1,36 18-16,52-18 16,0-17-16,1 17 0,17 1 15,35 16-15,-17-16 16,17-19-16,18 19 16,0-19-16,0 19 0,-18-19 15,18 1-15,-18 0 0,18 17 16,-53-18-16,0 1 15,-17 0-15,-54 17 16,36-17-16,-18-1 16,-35 1-16,52 0 15,1-18-15,0 0 0,-1 17 16,19-17-16,34-17 16</inkml:trace>
  <inkml:trace contextRef="#ctx0" brushRef="#br0" timeOffset="14797.4406">24359 14005 0,'18'-17'15,"-36"34"-15,36-17 16,0 18-16,-1 52 16,1-17-16,-18 89 15,18-37 1,-18-69-16,17 69 31,1-69-31,-1-19 16</inkml:trace>
  <inkml:trace contextRef="#ctx0" brushRef="#br0" timeOffset="15056.6129">24730 14058 0,'17'0'0,"-17"18"16,18 35-16,0-18 0,-18 0 16,0 1-16,0 17 15,17-18-15,-17-18 0,0 19 16,0-1-16,0-17 16,-17-1-16,17 1 15,0-36 1,0 1-16,0-1 15,0 0-15</inkml:trace>
  <inkml:trace contextRef="#ctx0" brushRef="#br0" timeOffset="15690.0876">24800 14041 0,'18'-18'15,"0"0"-15,-18 1 16,17 17-1,1 17 1,-18 19-16,0-19 16,35 54-16,-35-18 15,18-36-15,-1 19 0,1-19 16,17 19 0,-17-36-16,0 0 0,-1-18 0,36-70 31,-53 35-31,18-35 0,-1 52 15,1 1-15,-18 0 16,18 17-16,-1 0 16,1 18-16,-18 18 0,18 0 0,-1 17 15,-17 18-15,18-18 0,-18 18 16,35 71 0,-35-89-16,18 0 15,-18-17-15,17 17 0,-17-17 16,18-1-16,-18 1 0,18-18 15,-1 0-15</inkml:trace>
  <inkml:trace contextRef="#ctx0" brushRef="#br0" timeOffset="16145.7266">25559 14023 0,'0'53'16,"0"-18"-16,17 53 16,-17-35-16,0 0 0,18 35 15,-18-52-15,18-19 16,-18 1-16,0-36 15,0 1 1,0-1-16,0-17 0,0-18 16,17-53-16,-17 53 15,18 0-15,0 0 0,17 18 16,18-18 0,-18 53-16,0 0 0,18 0 0,-17 18 15,-1-1-15,0 19 16,0-1-16,-17 0 0,0 18 0,-18-18 15,0 18-15,-18-17 16,0-1-16,-17 18 16,0-18-16,0-17 0,-18 17 15,0-17-15,17-18 0,1 17 16,-18-17-16,36 18 0,-1-18 16</inkml:trace>
  <inkml:trace contextRef="#ctx0" brushRef="#br0" timeOffset="16724.7179">26705 14199 0,'18'0'16,"0"0"-16,-1 0 15,18 0-15,36 0 16,-36 0-16,1 0 16,-1 0-16,0 0 15,0 0-15</inkml:trace>
  <inkml:trace contextRef="#ctx0" brushRef="#br0" timeOffset="17233.7163">27817 14093 0,'0'0'0,"-36"0"15,1 0-15,-71 36 16,71-1 0,0 0-16,35 1 15,0-19-15,35 19 16,-17-19-16,17 1 16,0-18-16,0 17 0,1-17 15,-19 0-15,1 18 0,0-18 16,-1 0-16,-34 0 15,-72 18 1,1-18 0,35 0-16,18 0 15</inkml:trace>
  <inkml:trace contextRef="#ctx0" brushRef="#br0" timeOffset="17398.4515">28099 14252 0,'0'53'16,"0"-18"-1,-18 36-15,18-53 16,0-1-16,18 19 16,-1-36-16,1 0 15</inkml:trace>
  <inkml:trace contextRef="#ctx0" brushRef="#br0" timeOffset="18095.9202">28240 14393 0,'35'-17'31,"-35"-1"-31,18 0 16,-1-17-16,1 18 15,0 17 1,-18 17-16,35 18 31,18 1-31,-35-36 16,-1 17-16,1-17 0,35 0 15,-36 0-15,19 0 16,-19-17-16,1 17 16,-18-18-16,0 0 15,-53 18 16,35 0-31,1 18 0,-1-18 0,0 0 16,18 18-16,0-1 16,18 1-16,0-18 15,-1 18-15,1-18 16,0 0-16,17-36 31,-35 19-15,0 34-1,35 124 17,-17-88-32,-1 0 0,1-17 15,-18-1-15,0 0 16,0 0-16,0 1 0,0-19 16,-18 1-16,1 0 0,-18-18 15,17 17-15,-17-17 0,-36-17 16,36-1-1,-18-35-15,18 18 0,17-1 16,18 1-16,-18 0 0,18-18 16,0-18-16</inkml:trace>
  <inkml:trace contextRef="#ctx0" brushRef="#br0" timeOffset="18300.6531">28804 13758 0,'0'18'0,"0"17"16,18 1-16,-18 69 15,0-34-15,18 123 16,-18-123 0,17 34-16,1-69 15,-18-1-15,18-17 0,-18-1 16,17 1-16</inkml:trace>
  <inkml:trace contextRef="#ctx0" brushRef="#br0" timeOffset="18549.1216">29034 14358 0,'70'18'15,"-35"-18"1,-35-18-16,18 18 0,0-18 15,-1 18-15,-17-17 16,-17 17-16,-1 0 0,0-18 16,1 18-16,-1 0 0,1 0 15,-1 18-15,0-1 0,18 1 16,0 17-16,0-17 16,18 0-16,17-1 0,-17 1 15,70 0-15,-53-18 16,1 0-16,-1 0 0</inkml:trace>
  <inkml:trace contextRef="#ctx0" brushRef="#br0" timeOffset="18910.1951">30304 14358 0,'0'71'16,"17"-36"-16,1 0 16,-18-17-16,18-18 0,-1 0 15,1-35 1</inkml:trace>
  <inkml:trace contextRef="#ctx0" brushRef="#br0" timeOffset="19044.2554">30374 13935 0,'35'17'16</inkml:trace>
  <inkml:trace contextRef="#ctx0" brushRef="#br0" timeOffset="19270.5211">30427 14340 0,'35'-35'15,"18"-18"1,-17 18-1,-1 0 1,-18 35-16,19 0 16,-36 17-16,17 36 15,-17-17-15,0-1 0,18 0 16,-18 0-16,18 18 16,-18-35-16,17 0 15</inkml:trace>
  <inkml:trace contextRef="#ctx0" brushRef="#br0" timeOffset="19628.2359">30921 14235 0,'-18'0'15,"-17"0"1,35 17-16,0 19 16,18-1-16,-18-18 15,53 19-15,-36-19 16,19 19-16,-36-19 15,17-17 1,-17 18-16,-35-18 16,17 18-16,-17-18 15,0 0-15,-18 0 16,35-18-16,18 0 16</inkml:trace>
  <inkml:trace contextRef="#ctx0" brushRef="#br0" timeOffset="19782.541">31133 14270 0,'17'0'0,"54"18"16,-36-18-16,0-18 0,36 0 16,-53 1-16,17-19 15,-35 1-15</inkml:trace>
  <inkml:trace contextRef="#ctx0" brushRef="#br0" timeOffset="19944.382">31238 13988 0,'0'123'16,"18"1"-1,0-1 1,-1-70-16,-17 35 15,18-53-15,-18 18 16</inkml:trace>
  <inkml:trace contextRef="#ctx0" brushRef="#br0" timeOffset="20529.1989">31415 14429 0,'18'0'47,"-18"-18"-47,17 0 15,-17 1-15,18-1 16,-1 0-16,1-17 16,0 35-16,17 0 15,-17 0 1,-1 35-16,1-17 15,0 0-15,-18-1 16,17 1 0,1-36 31,-1 18-47,1 0 15,0 18 1,-18 0-16,17-1 15,-17 1-15,18-18 16,0 18-16,-1-18 16,1 0-16,0-18 15,-18 0 1,0-17-16,-18 35 16,18-35-1,18 35 16,17 0-31,-18 17 16,19-17-16,-1 0 16,0-17-1,-17 17-15,0-18 16,-18 0 0,0 1-16,0-1 15,17 1-15</inkml:trace>
  <inkml:trace contextRef="#ctx0" brushRef="#br0" timeOffset="20740.4719">32050 14023 0,'-18'-18'32,"1"1"-32,-1 34 15,18 1 1,-18 35-16,18 0 15,-17 70 1,17-70-16,0 71 0,17-71 16,1 17-1,0-35-15,-1-17 16</inkml:trace>
  <inkml:trace contextRef="#ctx0" brushRef="#br0" timeOffset="20929.0562">32156 14464 0,'17'35'16,"1"-17"-1,0-1 1,-1-17-16,-17 18 0</inkml:trace>
  <inkml:trace contextRef="#ctx0" brushRef="#br0" timeOffset="21191.8381">32244 14182 0,'18'0'16,"-18"17"-1,17 1-15,-17 0 16</inkml:trace>
  <inkml:trace contextRef="#ctx0" brushRef="#br0" timeOffset="21618.7917">32385 14358 0,'-18'18'0,"18"17"16,0 0-16,0-17 16,18 35-16,-18-36 15,53 19 1,-35-36-16,17 0 16,-18 0-16,-17-36 15,0 19-15,0-18 16,-17 17-16,-1 0 15,1 18 1,17 18 0,35 17-1,-18-17-15,19-1 16,-19 1-16,36-18 16,-35 0-16,17 0 15,1 0-15,16-35 16,-16 35-16,17-18 15,-36 18-15,1 18 16,0-1-16,-1 19 16,-17-19-16,18 19 15,-36-36 1</inkml:trace>
  <inkml:trace contextRef="#ctx0" brushRef="#br0" timeOffset="22426.41">24642 15487 0,'17'88'0,"-17"-53"15,0 36 1,0-36-16,-17-17 0,17-36 31,0 1-31,17-54 16,1 18-16,-18 18 15,17 0-15,-17 17 0,18 0 0,0 1 16,-1-1-16,1 18 16,0 18-16,-1-1 15,-17 19-15,18-1 0,-18 0 16,18 0-16,17 1 16,-35-1-16,17-35 0,-17 18 15,18-18-15,0-18 16,-18 0-16,0 1 15,17-1-15,1-35 16,0 18-16,-18 17 16,17 1-16,1 17 0,-18-18 0,18 36 15,-18-1 1,17 54-16,-17-36 16,18 0-16,-18 1 15,35 17-15,-17-36 0,52 1 16</inkml:trace>
  <inkml:trace contextRef="#ctx0" brushRef="#br0" timeOffset="22895.0174">25259 15522 0,'-18'18'16,"18"0"-16,0 34 31,18-34-31,0 0 0,-1-18 15,1 17-15,17-34 16,-17 17-16,-18-18 16,17 0-16,-17 1 0,0-18 15,0 17 1,0 36 0,18 34-1,0-34 1,-1 0-16,1-18 15,0 17-15,34-17 16,-34 0-16,0-17 0,-1-19 16,1-16-16,-18 16 15,0-17-15,0 18 0,-18 0 16,1-18-16,17 18 16,-18-18-16,0 0 0,1 17 15,-1-16-15,1-1 16,17 35-16,0 53 15,35 53 1,-35-35-16,17 0 16,1 18-16,17-1 0,-17-17 15,17 0-15,1-17 0,-1-1 16,-17-18-16,17 1 0,-35 0 16,17-18-16</inkml:trace>
  <inkml:trace contextRef="#ctx0" brushRef="#br0" timeOffset="23038.1676">25770 15469 0,'0'0'0,"36"-17"15,-19-1-15,1 18 0,17-18 0,-17 18 16,17-17-16,0-1 16,-17 0-16,0 18 0,-18-17 15,0-1-15,0 1 0,-18-1 16</inkml:trace>
  <inkml:trace contextRef="#ctx0" brushRef="#br0" timeOffset="23158.7001">25841 15275 0,'18'88'0,"17"-52"16,0 52-1,0-53-15,-17-17 0,0 0 16</inkml:trace>
  <inkml:trace contextRef="#ctx0" brushRef="#br0" timeOffset="23300.8633">26053 15558 0,'0'17'16,"17"1"-16,-17 17 0,18-17 15,0-18-15,-1 17 0,1 1 16,-1-18-16,1 0 0</inkml:trace>
  <inkml:trace contextRef="#ctx0" brushRef="#br0" timeOffset="23636.9642">26229 15681 0,'53'141'15,"-53"-88"-15,18-18 16,-1 1-16,-17-1 16,0-18-16,0 1 0,-17 0 0,-1-18 15,0-18 1,18 0-16,-17-52 16,17 35-16,0-18 0,0-71 15,17 54-15,1 34 16,0 1-16,-1 18 15,1 17-15,0 0 0,-1 0 16,-17 17-16,0 1 16,0-1-16,-17 1 0,-1 0 15,0-1-15,1 1 0,-1 0 16,0-18-16,1-18 16,17 0-16</inkml:trace>
  <inkml:trace contextRef="#ctx0" brushRef="#br0" timeOffset="23987.8127">26476 14993 0,'-18'71'0,"36"-142"0,-36 212 16,1-70-16,17-1 0,17 1 15,1-1-15,0-17 16,17 0-16,0-17 0,0-1 15,18 0-15,-17-17 0,17-1 0,-18-17 16,0 0-16,0 0 16,-17-17-16,0-19 0,-18 19 15,0-18-15,-18 17 0,0-17 16,-52-18-16,35 17 16,-1 36-16,19 0 15,-1 0-15,0 0 0,1 36 16,34 17-16,1-18 15,0 0-15,17-17 16,0 17-16,71 0 0,-71-17 16,18 0-16,0-18 15,-35 0-15,-1 0 0</inkml:trace>
  <inkml:trace contextRef="#ctx0" brushRef="#br0" timeOffset="24545.1531">28081 15416 0,'-53'18'16,"36"0"-16,-54 52 15,53-34-15,-17 34 16,17-35-16,18-17 16,36 35-16,-19-35 15,19-18-15,-19 0 16,19-18-16,-1 0 0,0 1 0,0-19 16,-17 1-16,0-18 0,-18 18 15,17-18-15,-17 0 16,0 0-16,-17 0 0,-1 18 0,0-18 15,1 0-15,-1 18 16,0 17-16,1 1 16,-1-1-16,1 18 0,17 18 15,0 17-15,0 0 0,0 18 16,17 0-16,1 0 0,17 0 16,0 0-16,1-18 0,17 18 15,0-18-15,35 36 16,-53-54-16</inkml:trace>
  <inkml:trace contextRef="#ctx0" brushRef="#br0" timeOffset="25008.7193">28434 15558 0,'-18'0'16,"-17"35"-1,35 0-15,0-17 0,0 17 16,18-17-16,17-1 0,-17 1 15,52 0-15,-52-1 16,17-17-16,-17-17 16,-1-1-16,-17 0 0,18 1 0,-18-1 15,-18-35 1,18 18-16,0 17 0,-17 1 16,17-1-16,0 36 15,53 34 1,-18-34-1,0 0-15,0-1 16,1 1-16,-19 0 0,19-1 16,-19 1-16,-34-36 31,-1-17-15,0 17-16,18 1 0,0-1 15,0-17-15,0 17 0,0 1 16,18-1-16,0 18 0,17-18 15,-17 18-15,34-17 0,-16 17 16,-1 0-16,18-18 0,-18 18 16,18-18-16,-35 18 15,17 0-15,-35-17 16,-35-1-16,17 0 16</inkml:trace>
  <inkml:trace contextRef="#ctx0" brushRef="#br0" timeOffset="25152.3976">28963 15240 0,'18'71'15,"-1"87"-15,1-52 16,-18-53 0,35 35-16,-17-52 15,0-1-15</inkml:trace>
  <inkml:trace contextRef="#ctx0" brushRef="#br0" timeOffset="25445.8524">29369 15610 0,'-53'-17'32,"35"34"-32,18 1 0,-17 0 0,17 17 15,0-17-15,0 17 16,17-17-16,1-18 0,-1 17 0,19 1 15,-19-18-15,1 0 16,0 0-16,-1 0 0,-17-18 16,0 1-16,0-19 15,0 19-15,0-1 0,0 0 16,0 1-16,18 17 16,17 17-1,1 1 1,-19 0-16,1-1 0,17 1 15,-17 0-15,-1-18 0,19 17 16</inkml:trace>
  <inkml:trace contextRef="#ctx0" brushRef="#br0" timeOffset="25551.5441">29986 15787 0,'0'-18'15</inkml:trace>
  <inkml:trace contextRef="#ctx0" brushRef="#br0" timeOffset="37602.2008">22066 10442 0,'-17'-17'16,"34"17"15,36 0-15,0 0-16,18 0 15,-1 0-15,36 0 16,-18 17-16,36-17 0,-18 0 15,-18 0-15,18 0 0,-1 0 16,-16 0-16,-1 18 0,-35-18 16,0 18-16,0-18 0,-36 17 15</inkml:trace>
  <inkml:trace contextRef="#ctx0" brushRef="#br0" timeOffset="73699.114">17427 14252 0,'18'0'47,"35"0"-31,-18 18-16,0-18 0,18 18 16,-17-18-1,-1 17-15,0-17 0,0 0 16,-17 0-16,35-17 15,-53-1-15,0 0 16</inkml:trace>
  <inkml:trace contextRef="#ctx0" brushRef="#br0" timeOffset="73925.2957">17657 14041 0,'17'17'16,"-17"1"-16,53-1 15,18 19-15,-1 17 16,-35-36 0,1 19-16,-19-19 0,1 19 15,-18-1-15,0-18 0,0 19 16,-18-1-16,-17-17 16,17 17-16,-17 0 0,-18-17 15,-17 52-15,34-52 16,19 17-16,-18-17 0</inkml:trace>
  <inkml:trace contextRef="#ctx0" brushRef="#br0" timeOffset="75657.6583">17639 16087 0,'-18'0'15,"36"0"17,35 0-32,0-18 15,0 0 1,17 1-16,-35 17 16,71-18-1,-70 0 1</inkml:trace>
  <inkml:trace contextRef="#ctx0" brushRef="#br0" timeOffset="75895.4619">17939 15875 0,'53'0'15,"-18"0"-15,36 0 16,-36 18-16,35-1 15,-52 1-15,0 0 16,-18-1-16,0 1 0,0-1 16,-53 36-16,17-35 15,-16 0-15,16-1 0,-17 1 16,0 17-16,18-17 16,-35 17-16,52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9:48.7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7761 0,'0'-35'16,"0"17"-16,-18 18 15,18-17-15,0 34 31,0 18-15,0 36-16,0-18 16,0 53-16,18-36 15,-1-17-15,19 35 16,-19-35-16,1-17 16,17-19-16,18 36 15,-18-53-15,18 0 16,-17-17-16,34-36 15,-35 0-15,1-35 16,-19 35-16,1-53 16,-18 53-16,18-71 15,-36 89-15,18-53 16,-18 70-16,18 1 16,-17-1-16,17 36 15,0 52 1,0-17-1,0 71-15,17-54 16,1 54-16,-18-71 16,35 52-16,-35-52 15,36 35 1,-36-52-16,0-1 0</inkml:trace>
  <inkml:trace contextRef="#ctx0" brushRef="#br0" timeOffset="699.4407">6191 7761 0,'18'18'15,"35"-18"1,-36 0-16,72 0 16,-54 0-16,53 0 15,-53 0-15,54-18 16,-54 18-1,18-18-15,-53 1 16</inkml:trace>
  <inkml:trace contextRef="#ctx0" brushRef="#br0" timeOffset="856.0856">6473 8026 0,'71'17'16,"0"-17"-16,-36-17 16,18 17-16,-36 0 15</inkml:trace>
  <inkml:trace contextRef="#ctx0" brushRef="#br0" timeOffset="3143.6596">7655 7091 0,'0'-35'16,"0"17"-16,0 0 15,18 36-15,0 52 16,-18 1-16,17 105 15,-34 36 1,17-88-16,-18-19 16,18 1-16,-18 53 15,18-88-15,0 17 16,0-53-16,0-17 16,0-36-16,18-53 15,-18 1 1,18-54-16,-18 36 15,0-106-15,17 71 16,1-89 0,-1 106-16,19-35 15,-19 88-15,1-17 16,0 52-16,17 0 16,-17 18-16,35 36 15,-36-1-15,18 71 16,-17-36-16,17 89 15,-17-53-15,17 106 16,-17-124-16,-18 0 16,35 53-1,-17-88-15,-1-18 0,-17 1 0,18-1 16,-36-35 0</inkml:trace>
  <inkml:trace contextRef="#ctx0" brushRef="#br0" timeOffset="3287.5443">7726 7796 0,'70'0'0,"-17"0"16,36 0-1,-37 0-15,19 0 0</inkml:trace>
  <inkml:trace contextRef="#ctx0" brushRef="#br0" timeOffset="4098.2571">8520 7602 0,'0'-17'15,"17"17"1,1 17 15,0 54-31,-18-36 16,17 71-16,1-53 15,-1 70 1,1-52-16,0-18 0,-1-18 16,-17 18-16,18-18 0,17 18 15,-17-35 1,0-36 0,-1 1-16,18-54 0,1 18 15,-19 0-15,-17-17 16,18 17-16,0-18 0,-1 18 15,-17 0-15,18 0 0,0 1 16,-18 16-16,17-17 16,-17 36-16,0-1 15</inkml:trace>
  <inkml:trace contextRef="#ctx0" brushRef="#br0" timeOffset="11529.7684">5115 10072 0,'0'17'0,"-17"19"16,17-1-16,-18 53 16,18-35-16,35 71 15,-17-71-15,17 52 16,0-52-16,36 18 16,-36-36-1,18-17-15,-17-1 16,34-34-16,-52-1 15,35-35 1,-18 18-16,0-53 16,-17 35-16,-18-53 15,0 35-15,0-52 16,0 70-16,-35-70 16,35 87-16,-36-17 15,36 36-15,0 34 16,18 72-1,-18-37-15,18 1 16,-18 18-16,35 35 16,-18-36-16,-17-17 0,18 0 15,17 35 1,-17-17-16,0-53 16,-18-1-16,17 18 15</inkml:trace>
  <inkml:trace contextRef="#ctx0" brushRef="#br0" timeOffset="11844.1767">6033 10583 0,'0'36'15,"0"-19"1,0 19-16,0-1 0,17 18 15,-17-36 1,0 1-16,18 0 16,-18-1-16</inkml:trace>
  <inkml:trace contextRef="#ctx0" brushRef="#br0" timeOffset="12011.0915">6033 10283 0,'0'-17'16,"0"-1"0</inkml:trace>
  <inkml:trace contextRef="#ctx0" brushRef="#br0" timeOffset="12511.8684">6809 10089 0,'-18'0'16,"36"0"-1,-1 0 1,1 0-16,17 0 0,36 0 16,-36 0-16,0 0 0,1 18 15,-19-18-15,36 0 16,-53 18-16,18-1 16</inkml:trace>
  <inkml:trace contextRef="#ctx0" brushRef="#br0" timeOffset="12644.6354">6914 10336 0,'36'18'16,"17"-18"-16,0-18 16,-18 1-16</inkml:trace>
  <inkml:trace contextRef="#ctx0" brushRef="#br0" timeOffset="13563.0209">8643 9966 0,'0'18'0,"18"-36"31,-18 0-31,17-17 16,-17-18-16,18 36 15,0-54 1,-1 36-16,1-18 16,-18 35-16,18-17 15,-36 35 1,-35 17 0,18 1-1,-53 17-15,35-17 16,-71 17-16,54-17 15,17 0-15,-71 17 16,71-35-16,0 18 16,0-1-16,18 1 0,0-1 15,17 1-15,18 0 16,18-1-16,0 1 16,34 0-16,-16-1 15,17 1-15,-18-18 16,35 18-1,-52-1-15,17 18 16,-17-17-16,-18 35 16,0-35-16,-35 35 15,17-36-15,-17 54 16,17-54-16,-17 36 16,35-35-16,0 35 15,18-35-15,17 17 16,0-18-16,53 19 15,-52-19-15,52-17 16,-35 18-16,17-18 16,-34 0-1,34 0-15,-52-18 16,17 1-16,-35-1 16,0-17-16,0 17 15,0-17 1,-18 17-16,1-17 15,-1 35-15,0-18 16</inkml:trace>
  <inkml:trace contextRef="#ctx0" brushRef="#br0" timeOffset="14335.7593">8396 10866 0,'0'17'0,"0"1"16,0-1-16,18 1 15,-18 17 1,0-17-16,0 17 0,17-17 15,-17 0-15,18-1 16</inkml:trace>
  <inkml:trace contextRef="#ctx0" brushRef="#br0" timeOffset="14475.6297">8378 10724 0,'18'0'31</inkml:trace>
  <inkml:trace contextRef="#ctx0" brushRef="#br0" timeOffset="15360.452">9860 9878 0,'18'-18'15,"-18"-17"1,0 0-16,0 17 16,0-35-1,0 35-15,-18-17 0,18 17 16,-17 1-16,-1-1 0,-17 18 15,-18-35 1,35 35-16,-17 0 0,-36-18 16,18 18-16,-35 0 15,53 0-15,-18 0 16,18 18-16,-54 0 16,72-18-16,-18 17 0,17 1 15,18-1 1,0 1-16,35 17 15,0-17-15,36 35 16,-36-35-16,1 17 16,-1-17-16,0-1 0,-17 18 0,-1 18 15,-17-17 1,0-19-16,-35 54 16,17-54-16,-17 19 0,-53 17 15,53-18-15,-36 0 16,36-17-16,0 17 15,35-17 1,35-1-16,-17 1 16,70 0-16,-35-1 15,17 1-15,-17 0 16,0-18-16,53 35 0,-53-35 16,35 0-16,-70 0 15,17 0 1,-35-18-16,-18-17 15,1 0 1,-1 17-16,0 0 16,1 18-16,-1 18 15</inkml:trace>
  <inkml:trace contextRef="#ctx0" brushRef="#br0" timeOffset="15709.9097">9490 11007 0,'0'35'0,"0"-17"16,17 17-16,-17 0 16,18 0-16,-18 1 0,18-1 0,-18 0 15,0 1-15,0 16 16,0-34-16,0 0 0,-36-18 15,19 0 1,-36-53-16,35 18 16</inkml:trace>
  <inkml:trace contextRef="#ctx0" brushRef="#br0" timeOffset="15838.232">9437 10760 0,'17'0'16,"-17"17"0</inkml:trace>
  <inkml:trace contextRef="#ctx0" brushRef="#br0" timeOffset="16465.6948">10389 9878 0,'0'35'31,"-17"-17"-31,17 35 0,0 70 16,0-52-16,-18-1 16,18 54-16,0-71 15,0 0-15,0-36 16,0 1 0,0-36-16,18-70 15,-1 53 1,1-36-16,-18 18 0,35-88 15,-35 71-15,36-89 16,-36 88-16,17-17 16,1 70-16,-1 1 15,1 17-15,0 35 16,-1 18-16,1 53 16,0-36-16,-1 89 15,-17-88 1,36 52-16,-19-70 15,18 18-15,-17-54 16,0 19-16,-18-19 16,0 1-16</inkml:trace>
  <inkml:trace contextRef="#ctx0" brushRef="#br0" timeOffset="16615.4302">10478 10336 0,'17'0'16,"18"-17"0,1-1-16,-1 0 15,-17 1-15</inkml:trace>
  <inkml:trace contextRef="#ctx0" brushRef="#br0" timeOffset="16785.5442">10883 10372 0,'0'35'15,"18"0"1,-1 1 0,1-36-1</inkml:trace>
  <inkml:trace contextRef="#ctx0" brushRef="#br0" timeOffset="16900.3711">10830 10107 0,'18'-18'0</inkml:trace>
  <inkml:trace contextRef="#ctx0" brushRef="#br0" timeOffset="17184.3934">11236 10619 0,'18'123'16,"-18"-70"-16,0 53 15,0-71-15,-36 36 16,19-54-16,17 1 0,-18-18 16,-17 0-1,17-18-15,1 1 0,-1-19 16,0 1-16,1-18 0,-1 0 15,18-17-15</inkml:trace>
  <inkml:trace contextRef="#ctx0" brushRef="#br0" timeOffset="17311.7923">11148 10125 0,'17'17'0,"1"-17"16,0 0-1,-1 0-15</inkml:trace>
  <inkml:trace contextRef="#ctx0" brushRef="#br0" timeOffset="18618.8543">11800 9913 0,'0'0'0,"0"-18"16,18 54-1,0-1-15,-1 36 16,1-19-16,0 54 16,-1-53-1,1 0-15,0 18 16,-1-54-16,18 19 16,-17-36-16,0-18 15,-1 0-15,1-17 16,-18-53-16,0 53 15,0-18-15,0 17 16,0-52-16,0 53 16,0 0-16,0-18 15</inkml:trace>
  <inkml:trace contextRef="#ctx0" brushRef="#br0" timeOffset="18874.2931">12400 10601 0,'18'35'15,"-18"36"-15,0-36 16,0 0-16,0 36 15,0-53-15,0-1 16,0 1-16,-18-18 16,-17-18-16,0-17 15,17 0-15,-17-36 16</inkml:trace>
  <inkml:trace contextRef="#ctx0" brushRef="#br0" timeOffset="18986.0778">12400 10072 0,'18'17'15,"-36"1"-15</inkml:trace>
  <inkml:trace contextRef="#ctx0" brushRef="#br0" timeOffset="24018.6714">5380 12453 0,'0'-18'16,"-18"18"0,18 18-1,-17 53 1,17-18-16,0 70 16,0-70-16,35 35 15,-17-35-15,-1-18 16,1-17-16,17 0 0,0-18 15,36 0 1,-36-18-16,18-53 16,-18 18-16,1-35 15,-19 0 1,-17 53-16,0-53 16,0 52-16,0 19 0,-17-36 15,-1 35-15,18 36 31,-18 52-31,18-34 16,18 87-16,-18-70 16,18 0-16,-1-18 15,19 36-15,-1-18 16,-35-18-16,17-17 16,1-1-16</inkml:trace>
  <inkml:trace contextRef="#ctx0" brushRef="#br0" timeOffset="24941.8611">6315 12559 0,'-18'0'0,"36"0"15,-1 0 1,1 0 0,35 0-16,-18 0 15,-17 0-15,52-18 16,-52 18-16,17 0 15</inkml:trace>
  <inkml:trace contextRef="#ctx0" brushRef="#br0" timeOffset="25092.142">6332 12718 0,'0'17'0,"18"1"16,0 0-16,17-18 0,35 0 15,-34 0-15,-19-18 16,36 18-16,-35 0 16</inkml:trace>
  <inkml:trace contextRef="#ctx0" brushRef="#br0" timeOffset="25742.9452">7179 12471 0,'0'17'0,"0"36"16,0-17-16,0 52 15,0-53-15,0 18 16,0-35-1,0-1-15,0-34 16,-18-36 0,18 17-16,18-52 15,-18 53-15,18-36 16,-1 54 0,1-19-16,35 1 15,-18 35-15,18 18 16,-35-1-16,-1 54 15,1-36-15,0 36 16,-18-36-16,0 18 16,17-18-16,1 1 15,0-19 1</inkml:trace>
  <inkml:trace contextRef="#ctx0" brushRef="#br0" timeOffset="26604.0297">7743 12541 0,'0'18'0,"18"52"16,0-17-16,17 36 15,-17-37-15,-1 72 16,1-71 0,-18-18-16,0 0 0,0 1 15,0-19-15,-18-52 16,1 0-16,-1 0 15,0-18-15,1 0 0,-1-18 16,0-52 0,18 34-16,36-52 0,-19 71 15,1 17-15,17 18 0,36-1 16,-36 36-16,18 36 16,-35-19-16,-18 19 15,0 52 1,0-53-16,-36 53 15,-16-35 1,16-18-16,1 1 0,17-19 16,1-17-1</inkml:trace>
  <inkml:trace contextRef="#ctx0" brushRef="#br0" timeOffset="26732.4189">8149 12682 0,'0'18'0,"0"0"16,-17-18-1</inkml:trace>
  <inkml:trace contextRef="#ctx0" brushRef="#br0" timeOffset="27149.2924">8308 12383 0,'18'0'15,"34"0"-15,-16 0 16,17 0-16,-18 17 0,53 1 16,-70 17-16,-1 0 15,-17 1 1,-17 34-16,-1-35 15,1-17-15,-19 53 16,19-54-16,-1 19 16,18-19-16,35 1 15,-17-18 1,17 0-16,36 0 16,-54-18-16,54 18 15</inkml:trace>
  <inkml:trace contextRef="#ctx0" brushRef="#br0" timeOffset="27506.3917">8908 12647 0,'35'-18'15,"-17"1"-15,-1-1 16,18-35-16,-35 18 16,18-18-1,-18 35-15,-18-17 16,-17 35-16,-18 0 16,18 0-16,-18 53 15,35-18-15,1-17 16,17 17-16,0 1 0,17-1 15,1-18-15,0 19 0,17-19 16,36 19-16,-36-36 16,0 0-16,18 0 0,18-18 15,-54 18-15,19-53 16,-19 35-16</inkml:trace>
  <inkml:trace contextRef="#ctx0" brushRef="#br0" timeOffset="27955.5042">9243 12647 0,'17'53'16,"1"-18"-16,-18-17 16,18 0-16,-1-1 0,1-17 0,0 0 15,-1 0 1,-17-17-16,0-1 16,0 0-16,0-17 15,18 17-15,0-35 16,-18 36-16,35-18 15,-18 17-15,19 0 16,-19 18-16,19-17 16,-19 17-16,1 0 15,-18 17 1,0 1 0,0 0-1,-18-1-15,18 18 16,18 18-1,-18-35-15,35 35 16,-17-35-16,17-18 16,-17 0-16,35 0 15,-36-18-15,1-17 16,0-1-16,-18 1 16,-18 0-16,0-18 15,-17 35-15,0-17 16,-1 35-16,1 0 15,18 0-15,17 18 16,17-18-16</inkml:trace>
  <inkml:trace contextRef="#ctx0" brushRef="#br0" timeOffset="28233.9478">9931 12471 0,'-53'0'16,"18"17"0,35 1-1,17 0-15,36 17 16,-18-17-16,36 17 16,-36-35-16,18 35 15,-35-35-15,-1 18 16,-17-1-16,-53 1 15,18 0-15,-35-18 16,34 17-16,-34-17 16,52 0-16,-35 0 15</inkml:trace>
  <inkml:trace contextRef="#ctx0" brushRef="#br0" timeOffset="28730.2464">10636 11906 0,'-53'18'15,"0"17"1,-17 36 0,35 52-16,35-52 15,-18 70-15,36-71 16,-1 1-16,1-18 0,17 0 15,-17 0-15,17-18 0,0 0 16,36 1-16,-53-19 16,52-17-1</inkml:trace>
  <inkml:trace contextRef="#ctx0" brushRef="#br0" timeOffset="29028.7433">10918 12153 0,'-52'35'0,"34"54"16,0-1 0,18-53-16,53 89 15,-35-89-15,52 18 16,-52-36 0,53 19-16,-54-36 15,19 0-15</inkml:trace>
  <inkml:trace contextRef="#ctx0" brushRef="#br0" timeOffset="29306.7571">11201 12629 0,'0'36'16,"-18"-36"-1,18-36 1,-18 1-16,18-18 15,18 18-15,0-18 16,-1 35-16,19-17 16,-1 18-16,-17 17 0,52-18 15,-52 0 1,35 36-16,-53 0 16,0 34-16,0-16 15,-18 17-15,0-36 16,18 19-16,0-19 15</inkml:trace>
  <inkml:trace contextRef="#ctx0" brushRef="#br0" timeOffset="29467.1591">11695 12629 0,'0'36'15,"-18"-1"1,0 0-16,18-17 16,0 0-16</inkml:trace>
  <inkml:trace contextRef="#ctx0" brushRef="#br0" timeOffset="29684.524">12065 12435 0,'-18'53'16,"18"0"-16,-17-35 15,17 35-15,0-18 16,17-17-16,-17-1 0,18 1 15</inkml:trace>
  <inkml:trace contextRef="#ctx0" brushRef="#br0" timeOffset="29957.4763">12330 12294 0,'35'36'16,"-17"17"0,17-1-16,-18 1 15,-17-17-15,-17 17 16,-1-1-1,18-34-15,-35 17 16,17-35-16</inkml:trace>
  <inkml:trace contextRef="#ctx0" brushRef="#br0" timeOffset="30232.1473">12435 11906 0,'71'71'16,"0"17"-1,-1 18-15,-17 17 16,-35-70-16,-1 88 15,-34 0 1,-1-88-16,-35 71 16,18-71-16,-18 35 15</inkml:trace>
  <inkml:trace contextRef="#ctx0" brushRef="#br0" timeOffset="31870.9482">5856 13705 0,'18'-70'16,"-18"-1"-16,-18 1 16,-17 34-1,0 72 1,17-1-16,0 71 15,1-36-15,17 1 0,0 17 16,0-17-16,17-1 16,1 54-1,0-71-15,-18-18 0,17 0 0,-17-17 16,0 0-16,-35-1 16,-18-17-1,35-17-15,-17-19 0,-53 1 16,35-18-1,35 18-15,1 17 0,17 0 16,17 1-16,36 17 16,35 0-1,-35 0-15,53-18 16,-53 18-16,53-17 16,-71-1-16,1 18 15,-54 0 1,-17 0-1,17 0-15,-17 35 16,17-17 0,18 35-16,0-18 15,0 0-15,18 1 0,35 17 16,-18-36 0,-17 1-16,17-1 0,0-17 0,0 0 15,18-35 1,-35 18-16,0-1 0,-1-35 15,-34-18 1,-1 54-16,0-19 0,-35 1 16,18 18-1,17 17-15,1 0 16,17 17-16</inkml:trace>
  <inkml:trace contextRef="#ctx0" brushRef="#br0" timeOffset="32070.1367">6421 14199 0,'-18'-17'15,"-17"-19"1,35-17 0,0 36-16,35-18 15,-17 35-15,34-18 16,-16 18-16,34 0 15,-34 0-15,34 0 16</inkml:trace>
  <inkml:trace contextRef="#ctx0" brushRef="#br0" timeOffset="32411.1079">7585 13970 0,'0'18'16,"17"-18"-16,1 53 15,0-18-15,17 35 16,-17-52-16,17 35 16,-18-35-16,1-18 15,0 0-15</inkml:trace>
  <inkml:trace contextRef="#ctx0" brushRef="#br0" timeOffset="32555.6909">7620 13617 0,'-18'-17'15,"54"34"1,-19-17-16,1 18 15</inkml:trace>
  <inkml:trace contextRef="#ctx0" brushRef="#br0" timeOffset="32917.542">8678 14023 0,'18'0'16,"0"0"-1,-1 0 1,1 0-16</inkml:trace>
  <inkml:trace contextRef="#ctx0" brushRef="#br0" timeOffset="33050.4535">9049 14058 0,'17'0'16</inkml:trace>
  <inkml:trace contextRef="#ctx0" brushRef="#br0" timeOffset="33188.812">9507 14023 0,'18'0'16,"-36"0"-1</inkml:trace>
  <inkml:trace contextRef="#ctx0" brushRef="#br0" timeOffset="33968.8443">7461 14940 0,'0'-53'0,"0"36"15,-17-19-15,-1-17 16,0 36-16,-17-36 16,-18 35-16,0 36 15,36 17 1,-1 0-16,-17 54 15,35-36-15,0 17 0,17 36 16,-17-53-16,18-18 16,0 18-16,-18-18 0,17 18 15,1-18 1,-18-17-16,0 0 16,-18-18-16,1 0 15,-1 0-15,0-53 16,1 35-16,17-52 15,0 52-15,0-17 16,0 17-16,17-17 0,1 17 16,35 1-16,-18-1 15,0 18-15,18 0 16,-17 18-16,-1-18 0,18 17 16,-18 1-16,-17-1 15,-1 1 1,-17 0-1,-17-18 1,34 0 0</inkml:trace>
  <inkml:trace contextRef="#ctx0" brushRef="#br0" timeOffset="34440.9059">7796 15222 0,'0'-17'16,"0"-1"-16,-17 0 16,-1 18-16,0-17 15,1-1-15,-1 18 16,1 0-16,17 18 31,17-18-15,1 0-1,-36-18 17,1 18-17,-1 0 1,0 0-16,1 0 16,17 18-16,0 17 15,17 18-15,1-35 16,0 17-16,-1-17 0,1 17 15,-1-18-15,36 1 16,-35 0-16,35-18 16,-35 0-1,-1-36-15,-17 19 16,-17-18-16,-19-18 16,1 35-16,17-17 15,1 17-15,-19 18 16,1-35-16</inkml:trace>
  <inkml:trace contextRef="#ctx0" brushRef="#br0" timeOffset="34656.2793">8079 15293 0,'-18'0'15,"0"-35"1,18 17-16,-17-17 16,17 17-16,0-17 0,17 17 0,-17-17 15,18 17-15,35-17 16,-35 35-16,-1 0 16,18 0-16,-17 0 0,17 0 0,1 0 15</inkml:trace>
  <inkml:trace contextRef="#ctx0" brushRef="#br0" timeOffset="35036.014">9278 15099 0,'35'88'0,"1"36"15,-19-19 1,1 1 0,-18-70-16,0 16 15,-18-34-15,1 0 16,-54-71 0,53 18-16,1-1 15,-1-17-15,1 0 0,-1 0 0</inkml:trace>
  <inkml:trace contextRef="#ctx0" brushRef="#br0" timeOffset="35141.8811">9102 14799 0,'17'0'16,"1"18"-16,35-1 16</inkml:trace>
  <inkml:trace contextRef="#ctx0" brushRef="#br0" timeOffset="35324.9932">9737 15134 0,'17'0'31,"1"0"-31,0-35 16</inkml:trace>
  <inkml:trace contextRef="#ctx0" brushRef="#br0" timeOffset="35452.9625">10072 15099 0,'17'0'0,"1"0"16,0 0 0</inkml:trace>
  <inkml:trace contextRef="#ctx0" brushRef="#br0" timeOffset="35580.015">10583 15011 0</inkml:trace>
  <inkml:trace contextRef="#ctx0" brushRef="#br0" timeOffset="35703.4591">10918 14958 0,'-17'-18'16</inkml:trace>
  <inkml:trace contextRef="#ctx0" brushRef="#br0" timeOffset="36974.7967">8396 16175 0,'-18'-35'15,"18"52"1,18 54 0,0 52-1,-18-70-15,35 53 16,-17-71-16,35 18 15,-36-53-15,36 18 16,-18-36-16,1-35 16,-19 18-16,1-36 15,-18 36-15,0 18 16,0-19-16,0 19 16,-18 17-16,18 17 15,0 36 1,0-18-16,0 36 15,18-53 1,0 17-16,35 0 16,-36-35-16,36 0 15</inkml:trace>
  <inkml:trace contextRef="#ctx0" brushRef="#br0" timeOffset="37498.8742">9013 15998 0,'18'0'31,"-18"-17"-31,35 17 15,1 0-15,-1-18 0,0 18 16,18-35-16,-18 35 16,1 0-16,-1-18 0,-17 18 15,17 0-15</inkml:trace>
  <inkml:trace contextRef="#ctx0" brushRef="#br0" timeOffset="37766.3399">9066 16034 0,'0'35'15,"-17"0"-15,17 36 16,0-18-16,0-18 15,17 71-15,1-53 16,-18-18-16,18 0 0,35 1 16,17-19-1,-35-17-15,-17 0 0,53 0 16,-54 0 0,1-17-16,0 17 0</inkml:trace>
  <inkml:trace contextRef="#ctx0" brushRef="#br0" timeOffset="38666.8206">9684 16245 0,'17'71'15,"-17"-36"-15,0 1 16,18 16 0,-18-34-16,18 0 0,-1-18 15,1 0 1</inkml:trace>
  <inkml:trace contextRef="#ctx0" brushRef="#br0" timeOffset="38824.7565">9631 16069 0,'17'0'15,"1"-18"1</inkml:trace>
  <inkml:trace contextRef="#ctx0" brushRef="#br0" timeOffset="39245.5518">9931 15981 0,'35'-18'16,"0"18"-16,-17 0 15,17 0-15,-17 0 0,-1 0 16,1 0-16,0 18 0,17-1 16,-35 1-16,18 35 15,-1-18 1,-17 18-16,18 35 0,-18-35 16,18 0-16,-1 35 15,-17-52-15,18 34 16,-18-52-1,-18 0-15,1-18 16,-1 0-16,-17-18 16,17 18-16,-35-35 15,35 17-15,1 0 16,-1 1-16</inkml:trace>
  <inkml:trace contextRef="#ctx0" brushRef="#br0" timeOffset="39495.0855">10760 16245 0,'-18'0'0,"53"0"31,-17 0-31,17 0 0,53-17 16,-52 17-1,-19-18-15,19 18 0,-19-17 16,-17-1-16</inkml:trace>
  <inkml:trace contextRef="#ctx0" brushRef="#br0" timeOffset="39640.0085">10866 16157 0,'0'71'0,"17"-1"15,18 1 1,1-18 0,-19-36-16,1-17 0</inkml:trace>
  <inkml:trace contextRef="#ctx0" brushRef="#br0" timeOffset="39801.6352">11307 16140 0,'88'-18'0,"-35"0"15,17-17 1,-52 35-16</inkml:trace>
  <inkml:trace contextRef="#ctx0" brushRef="#br0" timeOffset="39926.1564">11324 16369 0,'53'0'15,"0"-35"-15,0-1 16</inkml:trace>
  <inkml:trace contextRef="#ctx0" brushRef="#br0" timeOffset="40513.0231">12153 15840 0,'0'35'0,"0"71"16,-17-36-16,17-17 15,-18 53 1,18-18-16,18-52 15,-18-1-15,17-17 0,1-36 16,-1 0 0,1-52-16,-18 34 15,0-52-15,18 35 16,-18-35-16,17 18 16,1-36-1,-18 70-15,35-16 16,-17 52-16,17 52 15,-17-16-15,17 87 16,-35-70-16,18 71 16,-1-71-16,1 52 15,-18-69-15,18 17 16,-18-36-16,-18-17 16</inkml:trace>
  <inkml:trace contextRef="#ctx0" brushRef="#br0" timeOffset="40641.4122">12224 16210 0,'35'0'15,"18"-17"1,18-1 0,-36 0-16,18 18 15</inkml:trace>
  <inkml:trace contextRef="#ctx0" brushRef="#br0" timeOffset="40818.5706">12682 15840 0,'36'-18'15,"17"0"1,-36 1-16,18-1 15,18 1-15,-17 17 16</inkml:trace>
  <inkml:trace contextRef="#ctx0" brushRef="#br0" timeOffset="41002.5222">12841 15857 0,'-35'89'0,"17"-37"15,1 1-15,-1 53 16,18 0-1,35-18-15,0-52 16,18-1-16,36 0 16,-54-35-16,0 0 15,18-18-15,0 1 16,-35-1-16</inkml:trace>
  <inkml:trace contextRef="#ctx0" brushRef="#br0" timeOffset="41174.5102">13212 16210 0,'0'18'0,"0"-1"16,17 19-1,1-19-15,-1-17 16,1 0-16</inkml:trace>
  <inkml:trace contextRef="#ctx0" brushRef="#br0" timeOffset="41314.4578">13194 15822 0,'18'0'15,"-1"0"-15</inkml:trace>
  <inkml:trace contextRef="#ctx0" brushRef="#br0" timeOffset="41642.8307">13441 15752 0,'35'0'16,"0"0"-16,18-18 16,-17 18-16,-19 0 0,19 0 15,-19 18-15,-17 17 0,35 53 16,-35-35-16,0 70 16,18-70-16,-18 71 15,18-89 1,-18 53-16,0-52 0,0-19 15,0 18-15,-18-17 16,-17 0 0,17-36-1,1 18-15,-1-18 0,0 1 16,-17-1 0,17 1-16,1 17 15</inkml:trace>
  <inkml:trace contextRef="#ctx0" brushRef="#br0" timeOffset="41897.4547">13829 15787 0,'0'17'16,"70"-17"-1,19 18-15,-54-36 16,18 18-16,17-17 16,-17-1-16,-53 1 15</inkml:trace>
  <inkml:trace contextRef="#ctx0" brushRef="#br0" timeOffset="42077.4498">13952 15928 0,'0'106'16,"0"0"0,0-71-16,36 53 15,-19-53-15,1-17 0,0 0 16,34 17-16,-34-35 15,35 0-15,-35-18 16,-1 1-16</inkml:trace>
  <inkml:trace contextRef="#ctx0" brushRef="#br0" timeOffset="42265.0456">14288 16281 0,'0'53'15,"17"0"1,-17-18-16,18-18 16,-18 19-16,0-19 15,-18-17 1,1-17 0,-1-1-16</inkml:trace>
  <inkml:trace contextRef="#ctx0" brushRef="#br0" timeOffset="42375.4235">14270 16016 0,'18'0'16</inkml:trace>
  <inkml:trace contextRef="#ctx0" brushRef="#br0" timeOffset="42731.863">14464 15716 0,'35'-17'15,"36"-19"1,17 19-16,-53 17 15,18 0-15,-18 35 16,1 36 0,-36 52-1,0-70-15,17 53 16,-17 17-16,-17-35 16,17-52-16,-18 17 15,18 0 1,-18-53-16,1 17 15,-1-17-15,0-35 16,1 35-16,-18-53 16,17 35-16,0 1 15,1-19-15</inkml:trace>
  <inkml:trace contextRef="#ctx0" brushRef="#br0" timeOffset="43281.3495">15099 16140 0,'0'17'31,"18"-17"-31,34 0 16,1-17-16,36-1 15,-37 18-15,-16-18 0,-1 1 16,18-1 0,-18 0-16,-17 18 15,-36 0-15</inkml:trace>
  <inkml:trace contextRef="#ctx0" brushRef="#br0" timeOffset="43432.7662">15399 16051 0,'-18'18'16,"18"0"-1,-18 17 1,1-17-16,17 52 16,-18-52-16,1 17 15,17-17-15,0-1 16,0-34-1</inkml:trace>
  <inkml:trace contextRef="#ctx0" brushRef="#br0" timeOffset="43600.2395">15240 15928 0,'18'53'16,"17"17"-1,18 1 1,-18-36-16,18 18 0,18 0 16,-54-35-16</inkml:trace>
  <inkml:trace contextRef="#ctx0" brushRef="#br0" timeOffset="44413.1752">15804 15963 0,'0'18'15,"36"35"-15,-36-18 16,35 36-16,-17-36 15,35 18-15,-36-18 16,18-17 0,-17-1-16,0-17 15,-1-17-15,-17-19 16,-17-16 0,17 16-16,0-17 15,0 36-15,0-19 16</inkml:trace>
  <inkml:trace contextRef="#ctx0" brushRef="#br0" timeOffset="44594.8356">16210 15875 0,'53'-35'16,"0"-1"-1,0 1-15,-35 18 16,-1 17-16,1-18 16</inkml:trace>
  <inkml:trace contextRef="#ctx0" brushRef="#br0" timeOffset="44751.0312">16316 15840 0,'-35'70'16,"17"18"-1,0 18 1,36-53-16,-18 0 0,35 18 15,18-18 1,-17-53-16,-1 17 16,0-17-16,18 0 15,-35 0-15,-1-17 0,1-1 16,0 18-16,-18-18 0</inkml:trace>
  <inkml:trace contextRef="#ctx0" brushRef="#br0" timeOffset="44964.3753">16722 16334 0,'17'70'0,"1"-35"16,-18 1-16,18-1 16,-18 0-16,0-17 15,-18-18-15,0 18 16,1-1-16,-1-17 15,0-17-15,1-19 16,17 19-16,-18-19 16,0 1-16</inkml:trace>
  <inkml:trace contextRef="#ctx0" brushRef="#br0" timeOffset="45074.2383">16633 15963 0,'18'0'0,"0"0"31</inkml:trace>
  <inkml:trace contextRef="#ctx0" brushRef="#br0" timeOffset="45428.7743">16863 15699 0,'35'-36'16,"0"36"-16,36-35 15,-53 35-15,-1 0 16,1 0-16,-1 0 16,19 35-16,-19 1 15,1 34-15,-18-17 16,18 71-16,-18-54 15,0 71 1,0-88-16,0 71 16,0-89-16,0 0 15,0 0-15,0-17 0,-18-36 32,-17-17-32,17 0 15,-17 17-15,-18-17 16,35 17-16,-17 1 15</inkml:trace>
  <inkml:trace contextRef="#ctx0" brushRef="#br0" timeOffset="46585.935">12188 13741 0,'18'0'16,"0"17"-16,52-17 15,-17 18 1,0-18-16,71-18 15,-54 18-15,-17 0 0,53-35 16,-88 35-16,-1-18 16</inkml:trace>
  <inkml:trace contextRef="#ctx0" brushRef="#br0" timeOffset="46849.7009">12294 13494 0,'-70'35'15,"-36"18"1,18 18-16,17-19 16,54-16-16,17 34 15,17-34 1,1-1-16,17 0 0,53 36 15,18-18 1,-35-36-16,-18-17 0,52 18 16,-69-1-16</inkml:trace>
  <inkml:trace contextRef="#ctx0" brushRef="#br0" timeOffset="47180.4549">12294 14728 0,'53'0'16,"0"18"-16,53-18 16,-35 0-16,52 0 15,-52 0-15,-19 0 16,-16 0-16,-1 0 15,-17 0-15</inkml:trace>
  <inkml:trace contextRef="#ctx0" brushRef="#br0" timeOffset="47426.5742">12365 14393 0,'-35'18'16,"-54"35"-16,54 0 16,0-18-16,17 0 15,18 1-15,18 52 16,-1-53-16,19 0 0,70 18 16,-36-35-16,54 0 15,-71-1-15,70-17 16,-88 0-16</inkml:trace>
  <inkml:trace contextRef="#ctx0" brushRef="#br0" timeOffset="48648.6205">8343 11501 0,'0'52'15,"18"-16"-15,-18 17 0,0 35 16,17-35-16,-17 35 16,18-53-1,0 18-15,-18-35 16,0-1-16,0 1 16,-36-18-1</inkml:trace>
  <inkml:trace contextRef="#ctx0" brushRef="#br0" timeOffset="48910.5835">8149 11695 0,'18'-18'0,"17"-17"16,18-1-1,0 1 1,-35 17-16,17-17 15,0 18-15,-17 17 16,-1 0 0,1 0-16,-18 17 15,18-17-15,-1 18 16,-17-1-16,36 1 16,-19 0-16,19 17 15,-19-17-15</inkml:trace>
  <inkml:trace contextRef="#ctx0" brushRef="#br0" timeOffset="49200.0436">9454 11818 0,'18'18'15,"-18"-1"-15,0 36 16,0-17-16,0-1 16,18 0-16,-18-17 0,0 17 0,17 0 15,-17-17-15,0 0 16,-17-18 15,17-18-31</inkml:trace>
  <inkml:trace contextRef="#ctx0" brushRef="#br0" timeOffset="49401.3722">9243 11942 0,'35'-18'0,"-17"0"16,35 1-16,-18-1 15,0 18-15,36-35 16,-54 35-16,1-18 0,17 18 16,-17 0-1,0 0-15,-1 0 16,-17 18 0,18-18-16,-1 17 15</inkml:trace>
  <inkml:trace contextRef="#ctx0" brushRef="#br0" timeOffset="50199.7792">17268 6703 0,'18'35'16,"0"-35"-16,-18 18 0,17-1 16,1 36-1,-18 35-15,0-35 0,18 88 16,-18-70-1,0 35-15,17 141 16,1-106-16,17 194 16,-17-159-16,0 18 15,17-17-15,0 229 16,0-177-16,1 212 16,-1-194-16,0 264 15,0-264-15,-17 18 0,17 282 16,-17-283-16,0 301 15,-1-283 1,1 0-16,0 18 0,-1 264 16,1-281-16,-1-19 15,1 1-15,0 246 16,-1-264-16,1-17 0,0 193 16,-1-247-16,19 159 15,-36-193 1,35 87-16,-17-123 15,17 35-15,-18-88 16,-17 0-16</inkml:trace>
  <inkml:trace contextRef="#ctx0" brushRef="#br0" timeOffset="52831.8747">19791 9137 0,'0'0'0,"0"-18"0,-18-17 16,18 17-16,0 1 15,-17 34 1,17 54-1,-18 0-15,18 87 16,0-70-16,35 71 16,-17-106-16,52 53 15,-34-71-15,52 1 16,-35-36-16,-18 0 16,0-18-16,1-17 15,17-54-15,-36 36 16,-17 1-16,0-1 0,0 17 15,-17-69 1,17 52-16,-36-18 16,19 36-16,-1 0 15,18 17-15,0 36 16,0-1-16,0 71 16,18-17-16,17 70 15,-17-70-15,17 34 16,0-34-16,18 0 15,-35-36-15,-18 18 16,0-36-16</inkml:trace>
  <inkml:trace contextRef="#ctx0" brushRef="#br0" timeOffset="53910.7402">20884 9454 0,'-17'0'0,"17"-17"16,17 17-1,19 0 1,-1 0-16,18 0 16,-18 0-16,18 0 15</inkml:trace>
  <inkml:trace contextRef="#ctx0" brushRef="#br0" timeOffset="54043.2571">20902 9648 0,'35'0'16,"18"0"-1,-17 0-15,34-17 16,-35 17-16</inkml:trace>
  <inkml:trace contextRef="#ctx0" brushRef="#br0" timeOffset="54655.9687">21661 9507 0,'0'18'0,"0"0"15,-18-1-15,18 71 16,0-52-16,18 52 16,-1-70-16,-17 17 15,18-17-15,-1-36 16,1-53 0,-18 18-16,0-52 15,18 52-15,-18-36 16,17 37-16,1-19 15,0 53-15,17 1 16,0 17-16,1 35 16,-1 0-1,-18 53-15,1-52 16,0 52-16,-1-35 16,1-18-16,0 0 0,-1 1 15,-17-19-15</inkml:trace>
  <inkml:trace contextRef="#ctx0" brushRef="#br0" timeOffset="55166.6787">22419 9490 0,'18'88'16,"-1"-18"-16,1 72 16,-18-54-16,0-18 15,18 89 1,-18-106-16,0 0 0,0 0 15,0-36 1,-18-34-16,0-18 16,1-1-16,-1-17 0,0-70 15,18 52-15,0-17 16,0-106 0,18 88-16,35-88 15,-18 141-15,1 18 0,-1 17 16,18 18-16,17 18 15,-34 17-15,16 36 16,-34-36-16,0 0 16,-36 54-16,0-54 15,-34 18-15,16-18 16,-17-17 0,18-1-16,0-17 0,17 0 15,1 0-15</inkml:trace>
  <inkml:trace contextRef="#ctx0" brushRef="#br0" timeOffset="55528.8515">23301 9613 0,'18'0'31</inkml:trace>
  <inkml:trace contextRef="#ctx0" brushRef="#br0" timeOffset="56161.0303">24130 9243 0,'-18'0'16,"1"0"-1,-19 35 1,1 0-16,0 36 16,0 17-16,17-53 0,18 36 15,0-53 1,18-1-16,-1 1 0,1-18 15,17 0-15,0 0 0,-17-18 16,53-35-16,-54 18 16,1-18-16,-18 0 0,18-53 15,-36 36 1,0-71-16,1 70 16,-36-70-16,35 88 15,-17 0-15,0-17 16,17 87-1,18 19-15,35 175 16,0-123 0,54 71-16,-36-88 15,52 52 1,-34-70-16,35 35 0,-71-70 16,18 17-16,-35-35 15,-1 0 1</inkml:trace>
  <inkml:trace contextRef="#ctx0" brushRef="#br0" timeOffset="56401.7935">24571 9454 0,'0'0'0,"0"-17"0,-18 17 16,1 0-16,17 17 15,-18 19 1,18 17-16,18-18 16,17 0-16,-17 0 0,52 1 15,-35-36-15,36 17 16,-36-34-16,-17-19 15,0 1-15,-54-18 16,-17-17 0,18 34-16,0 1 15,0 18-15,-1-1 16,1 0-16,17 1 0,1 17 0,17 17 16,17 1-1</inkml:trace>
  <inkml:trace contextRef="#ctx0" brushRef="#br0" timeOffset="56579.7232">24906 9402 0,'18'0'0,"52"-36"15,-34 36-15,17-17 0,52-19 16,-69 19-16,17-1 15,-36 18 1,-34-18 0</inkml:trace>
  <inkml:trace contextRef="#ctx0" brushRef="#br0" timeOffset="56852.3113">25065 8855 0,'0'88'16,"0"35"-1,-18-52-15,18-18 0,18 88 16,0 0 0,17-88-16,0 0 0,53 35 15,0-35 1,-35-35-16,-17-18 0,34 0 15,-52-18 1,-18 0-16,0 1 16,-18-1-16,1 0 15</inkml:trace>
  <inkml:trace contextRef="#ctx0" brushRef="#br0" timeOffset="58203.788">26229 8661 0,'-18'-18'16,"-17"18"-16,0 35 16,17 18-1,-17 0-15,17 18 0,-17 17 16,17-18-16,18 19 0,0 69 16,0-69-16,36-19 15,17 36-15,-18-53 16,0 0-16,53 17 15,-52-52-15,17 17 16,-18-35-16</inkml:trace>
  <inkml:trace contextRef="#ctx0" brushRef="#br0" timeOffset="58664.8646">26599 9225 0,'0'106'15,"0"17"1,0 1-16,18-71 16,-18 0-16,0 17 15,0-52-15,0 0 16,0-36-16,0-53 15,0 18 1,0-70-16,0 70 16,0-17-16,18-19 0,-18 1 15,17 0-15,36-106 16,-35 123-16,0 18 0,17 18 16,0 18-1,-17 17-15,-1 17 0,1 1 0,35 35 16,-35 0-1,17 35-15,-17-18 16,-1 54-16,1-54 16,-1 54-16,1-54 15,0 36-15,-1-53 16,19 18 0,-36-54-16,17 1 15,-17 0-15,-17-36 16</inkml:trace>
  <inkml:trace contextRef="#ctx0" brushRef="#br0" timeOffset="58821.0059">26723 9472 0,'0'-18'16,"35"1"-1,0-1-15,36 1 16,-18-1-16,-18 18 0,18-18 15,0 18-15,-18 0 0,18-17 16</inkml:trace>
  <inkml:trace contextRef="#ctx0" brushRef="#br0" timeOffset="59154.7105">27517 9754 0,'0'53'15,"-18"18"-15,-17-18 16,-1 17 0,36-52-16,-17 17 15,-1-35-15</inkml:trace>
  <inkml:trace contextRef="#ctx0" brushRef="#br0" timeOffset="59509.8088">27817 9384 0,'17'70'16,"18"1"0,1 0-16,-19-36 15,1 0-15,17 36 16,1-36-16,-19-35 16,18 0-1,-17-18-15,0-17 16,-18-18-1,0 18-15,0-18 16,0 18-16,0-18 16,17 35-16,-17 0 0,0 1 15,0-1 1</inkml:trace>
  <inkml:trace contextRef="#ctx0" brushRef="#br0" timeOffset="59827.2112">28293 8608 0,'35'0'16,"36"35"0,-36-17-16,88 70 0,1 35 15,-71-52-15,0-1 16,17 89 0,-52-71-16,-18 18 0,0-18 15,-35 106-15,-1-105 16,-52 87-16,35-105 15,-35 34-15,53-52 16,-18-17-16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1:42.6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9349 8961 0,'0'-18'16,"0"0"0,0 1-16,0-1 15,0 0 1,-18 36 0,18 35-1,0 0-15,0 17 16,0-17-16,0 0 0,53 106 31,-35-124-31,17-17 0,-18 17 16,54-35-16,-53 0 15,17-17-15,18-54 16,-36 36-16,1-18 0,0-35 16,-18 35-1,0 17-15,0 1 16,0 17-16,-18 1 0,18 34 15,-18 36 1,18 0-16,18 36 16,17-1-1,-17-53-15,17 0 16,-17-17-16,17 17 16,1-35-16,-19 18 0,18-18 15</inkml:trace>
  <inkml:trace contextRef="#ctx0" brushRef="#br0" timeOffset="174.2454">10054 8961 0,'35'0'16,"1"0"-16,-1 0 15,-17 0-15,-18 17 0</inkml:trace>
  <inkml:trace contextRef="#ctx0" brushRef="#br0" timeOffset="295.7859">10072 9208 0,'17'0'0,"19"17"16,-1-17-16,18 0 15,-18 0-15</inkml:trace>
  <inkml:trace contextRef="#ctx0" brushRef="#br0" timeOffset="1045.8535">10566 7532 0,'35'0'0,"-17"0"16,17 0-16,53 0 15,-53 0-15,18-18 0,35 18 16,-70 0-1,17 0-15</inkml:trace>
  <inkml:trace contextRef="#ctx0" brushRef="#br0" timeOffset="1636.3436">10548 7585 0,'0'17'47,"0"1"-47,18 0 16,-18-1 0,0 19-16,17-1 0,-17 53 15,18-17-15,-18 105 16,0-70-16,-18 141 15,1 35 1,17-141-16,-18 0 16,18 0-16,0-17 0,0 123 15,0-141-15,0-1 16,0 1-16,0-18 0,0 89 16,18-89-16,-18 53 15,17-88-15,-17 53 16,18-71-1,-18 0-15,18-17 0,-1 0 16,19 17-16,-19-17 16,36 17-16,-18-35 15,36 18 1,-36-1-16,18-17 16,-18 18-16,1-18 15,-19 0-15</inkml:trace>
  <inkml:trace contextRef="#ctx0" brushRef="#br0" timeOffset="2303.4287">11430 7920 0,'18'18'16,"35"-18"-1,-36-18-15,54 0 16,-54-17-16,19 17 0,-19-35 16,1 0-1,-36 18-15,1 0 16,-19 17-16,1 1 15,0-1-15,0 18 0,-18 0 0,-18 35 16,18 36 0,53-36-16,0 18 15,0 0-15,35 35 16,1-35-16,52 18 16,-35-54-16,0 19 15,53-19-15,-53 1 0,35-18 16,-35-18-1,0-17-15,-36 17 16</inkml:trace>
  <inkml:trace contextRef="#ctx0" brushRef="#br0" timeOffset="2680.4758">11959 7144 0,'0'17'16,"0"1"-16,18 35 15,-1-18 1,1 1-16,0-19 15,-1 18-15,1 1 0,0-19 16,-1 1-16,1-18 16,0 0-16,-1-35 15,-17-1 1,18 19-16,-18-18 0,0-1 16,0 1-16,17-18 15,-17 35-15,0 1 16,0-1-16,0 36 15,0-1 1</inkml:trace>
  <inkml:trace contextRef="#ctx0" brushRef="#br0" timeOffset="2870.7767">12400 7338 0,'0'53'16,"0"-36"-16,18 1 0,-18 35 15,0-35 1,17-1-16,-17 18 16,18-35-16</inkml:trace>
  <inkml:trace contextRef="#ctx0" brushRef="#br0" timeOffset="3571.9682">11589 8802 0,'17'0'15,"1"0"-15,0 0 16,-1-18-16,36 1 16,0-19-1,-35 19-15,17-19 16,-35 19-16,0-1 0,0 0 15,-18 18-15,-17-35 16,18 35-16,-19 0 0,1 0 16,0 0-16,-36 35 15,53-17-15,-17 17 0,18 54 16,17-54-16,35 53 16,-18-53-1,72 18-15,-54-18 16,53-17-16,-35 0 15,-18-18-15,1 0 0,-1 0 16,-17 0-16,17-18 0,-35 0 16</inkml:trace>
  <inkml:trace contextRef="#ctx0" brushRef="#br0" timeOffset="3928.1263">12065 8361 0,'0'17'16,"18"-17"-16,-18 18 0,17 35 15,-17-18-15,18-17 16,0 17-16,-18-17 15,35 17-15,-18-17 32,1-18-32,-18-18 15,0 1-15,0-1 0,18 0 16,-18-35-16,0 36 16,-18-19-16,18 19 15,0-1-15,-18 0 0,18 1 16,18 17 15</inkml:trace>
  <inkml:trace contextRef="#ctx0" brushRef="#br0" timeOffset="4182.8561">12435 8414 0,'18'0'16,"0"0"0,-18 17-16,-18 1 15,0 17 1,18-17-16,0 0 0,0-1 16,18 1-16,0 0 15,-1-18-15,19 0 16,-1 0-1</inkml:trace>
  <inkml:trace contextRef="#ctx0" brushRef="#br0" timeOffset="4455.2967">11977 9402 0,'17'0'47</inkml:trace>
  <inkml:trace contextRef="#ctx0" brushRef="#br0" timeOffset="4573.1046">11994 9596 0,'18'0'16,"-18"17"0,18-17-16</inkml:trace>
  <inkml:trace contextRef="#ctx0" brushRef="#br0" timeOffset="4728.9572">12012 9790 0,'18'17'16,"-1"-17"0,1 0-1</inkml:trace>
  <inkml:trace contextRef="#ctx0" brushRef="#br0" timeOffset="5344.1874">11606 10442 0,'0'18'16,"18"-18"-16,0 18 16,-1-18-16,36-18 15,-35 0-15,17-17 16,-17 17-16,-18-17 15,0 0-15,-18-18 16,1 35-16,-36-17 16,17 17-16,-34 18 15,17 18-15,18 0 16,17-1-16,-17 18 16,17 18-16,18-17 0,0 52 15,35-35-15,36 17 16,-36-52-1,18 0-15,53-1 16,-53-17-16,35 0 16,-53 0-16,18-17 15,-35-1-15</inkml:trace>
  <inkml:trace contextRef="#ctx0" brushRef="#br0" timeOffset="6018.6336">12100 9966 0,'0'-18'15,"0"36"1,18 17 0,0-17-1,-1 17-15,1 0 16,-1 1-16,1-36 0,0 17 15,-1 1-15,1-18 16,-18-18-16,18 1 16,-18-36-1,0 18-15,0 17 0,0-35 16,0 18 0,0 17-16,0 0 0</inkml:trace>
  <inkml:trace contextRef="#ctx0" brushRef="#br0" timeOffset="6346.0341">12418 10160 0,'0'35'16,"17"-52"15,1-19-15,-18 19-16,18-1 0,-1-35 16,1 36-1,0-1-15,-1 0 0,1 18 16,0 18-1,-1 0-15,-17-1 16,0 1-16,18-1 0,-18 36 16,0-35-16,0 0 15,0-1-15</inkml:trace>
  <inkml:trace contextRef="#ctx0" brushRef="#br0" timeOffset="7313.6873">12823 7355 0,'18'0'15,"35"0"1,-18 0-16,1 0 16,34-17-16,-52 17 15,17-18-15,-17 18 16,-1 0-16,-17 18 31,18 17-31,-18 0 16,0 1-16,0-1 0,18 0 15,-18 18-15,0 71 16,17-72-16,-17 37 16,0-19-16,18 18 0,-18 71 15,0-71 1,18 1-16,-18 105 0,0-106 16,0 106-16,0-106 15,-18 124-15,0-106 16,1 88-1,17-89-15,-36 107 16,36-88-16,-17 87 16,17-123-16,17 71 15,-17-88-15,36 35 16,-19-54-16,1 19 16,0-36-16,-18 1 15,0-19-15,0 1 16,-18-18-1,0 0 1,1 0 0,-1 17-1,0-17-15,1 18 16,-1-18 0,0 0-1,1 18-15,-18-18 16,17 0-16,0 0 0,-70 17 15,0 19 1,35-19-16,-18 1 16</inkml:trace>
  <inkml:trace contextRef="#ctx0" brushRef="#br0" timeOffset="14354.7261">1288 13353 0,'-18'0'16,"0"0"-1,1 0 1,-1 0-16,0 0 16,36 0 31,17 0-32,-17 0-15,53 0 16,-54 0-16,18 0 0,36 17 15,-36-17-15,1 0 16,-1 0 0,0 0-16,-17 0 0,-36 0 31</inkml:trace>
  <inkml:trace contextRef="#ctx0" brushRef="#br0" timeOffset="14649.4837">1446 13035 0,'0'18'32,"53"-1"-17,-35 1-15,53 35 16,-36-18-16,53 18 15,-53-18-15,36 36 16,-54-36-16,1 36 16,-18-54-1,-35 36-15,0-17 16,-18 17-16,17-36 16,-17 19-16,18-19 15,18 1-15,-19 17 16</inkml:trace>
  <inkml:trace contextRef="#ctx0" brushRef="#br0" timeOffset="17107.3436">1288 14905 0,'-18'0'16,"0"18"-16,1-18 16,34 0-1,19 17 1,-1-17-16,35 0 15,-52 18 1,70-18-16,-52 0 16,17 0-16,-36-18 15,36 18 1,-35-17-16</inkml:trace>
  <inkml:trace contextRef="#ctx0" brushRef="#br0" timeOffset="17379.5192">1393 14605 0,'0'18'16,"18"-18"-16,0 17 16,35 1-1,0 0-15,-18 17 0,53 18 16,-53-36-16,1 36 15,17 18-15,-18-36 16,-35 0-16,17 18 16,-17-35-16,-17 17 0,-18 1 15,-1-19 1,1 1-16,-18 17 16,18-17-16,-36 35 15</inkml:trace>
  <inkml:trace contextRef="#ctx0" brushRef="#br0" timeOffset="18704.4187">3334 16351 0,'17'0'31,"36"-17"-15,-17-1-16,17 18 16,-1 0-16,1 0 0,0 0 15,0 0-15,18 18 0,-18-18 16,70 0-1,-88 0-15,1-18 0,-1 18 16,0-18-16,-35 1 16</inkml:trace>
  <inkml:trace contextRef="#ctx0" brushRef="#br0" timeOffset="18992.1044">3775 15998 0,'0'-17'16,"35"17"-16,-17 0 15,-1 0-15,54 0 16,-36 17-16,18-17 0,-18 18 16,1 17-16,17-17 0,-18 17 15,0-17-15,18 53 16,-35-36-16,-1 18 15,-17-18-15,-35 18 16,17-35-16,-17 17 16,-53 18-16,35-36 15,0 19-15,-35 17 16,35-18-16,0 0 0</inkml:trace>
  <inkml:trace contextRef="#ctx0" brushRef="#br0" timeOffset="22912.3825">17127 6738 0,'0'18'47,"0"17"-31,0 0-16,0 18 15,-17 0-15,17 53 16,-18-53-16,0 88 16,18-70-16,-35 105 15,18-70-15,-1 105 16,0-87-16,1 105 16,17-105-16,0 140 15,0-105-15,-18 141 16,18-141-16,0 176 15,-18-159-15,18 195 16,-17-177-16,17 194 16,0-194-1,0 211-15,-18-193 16,18 194-16,0-195 16,0 1-16,0 17 0,0-17 15,0 229-15,0-212 16,0 212-1,0-229-15,18 194 16,-1-195-16,1 177 16,0-194-16,-1 159 15,-17-176-15,0-19 0,18 160 16,-18-177-16,18 141 16,-18-141-1,17-35-15,-17 18 16,18 17-16,-1-88 0,-17-18 15</inkml:trace>
  <inkml:trace contextRef="#ctx0" brushRef="#br0" timeOffset="28107.7327">7408 9102 0,'-17'0'31,"-1"0"-15,0-18 0,36 18 15,53-18-15,-18 1-16,88-1 15,-71 0 1,1 18-16,-1 0 0,71 0 15,-88 0-15,71 0 16,-71 0-16,17 0 16,-34-17-16,16-1 15,-52 1-15,0-1 16</inkml:trace>
  <inkml:trace contextRef="#ctx0" brushRef="#br0" timeOffset="28429.7648">8008 8714 0,'18'0'16,"-18"17"-16,17-17 15,54 18-15,-18 0 16,-18-18-16,89 35 15,-72-18-15,-16 1 16,17 0-16,35 17 16,-53-17-16,0 17 15,-35 0-15,18-17 16,-36-1-16,18 1 0,-70 35 16,35-18-16,-18 1 15,17-1-15,-17 0 0,1-17 16,16 17-16,1 0 15,0-17-15,-18 53 0,18-36 16</inkml:trace>
  <inkml:trace contextRef="#ctx0" brushRef="#br0" timeOffset="35070.4356">18838 7108 0,'18'18'31,"0"35"-31,-18-35 16,0 17-16,17 18 0,1 35 15,-18-35-15,18 18 16,-1-36-1,-17 18 1,0-36-16,18-17 0,-36-17 16</inkml:trace>
  <inkml:trace contextRef="#ctx0" brushRef="#br0" timeOffset="35213.9312">18856 6809 0,'0'-18'0,"18"18"15,-1 0-15</inkml:trace>
  <inkml:trace contextRef="#ctx0" brushRef="#br0" timeOffset="35620.7968">19121 7461 0,'0'-17'32,"0"-36"-32,0 17 15,0 1-15,17-35 16,-17 52-16,18 0 0,-1 18 31,1 18-15,0 17-16,-1-17 15,1 17-15,0-17 16,17-1-16,-17-34 16,-1-1-1,1 1-15,-18-1 16,18-17-16,-1 17 15,-17 0-15,18 18 16,-18 18-16,0 0 0,17-1 16,1 36-16,-18-18 15,18 18 1,-1-17-16,19-1 16,-36-17-16</inkml:trace>
  <inkml:trace contextRef="#ctx0" brushRef="#br0" timeOffset="36214.9182">19756 7338 0,'35'88'15,"-18"53"1,19 18 0,-36-89-16,35 54 15,-35-54-15,0-34 0,18-1 16,-18-17-16,-18-36 15,-17-35-15,17 0 16,-35-70-16,36 52 16,-1 1-16,0-19 15,18 1-15,0-53 16,18 88-16,52 18 16,-34 17-16,-1 18 15,0 0-15,1 18 0,-19 0 0,1 17 16,-18-18-1,18 19-15,-18-1 0,-18 0 0,0-17 16,1 17-16,-1 0 16,0-17-16,1-18 0</inkml:trace>
  <inkml:trace contextRef="#ctx0" brushRef="#br0" timeOffset="36481.7005">20197 7250 0,'0'35'16,"0"-17"-16,-18 17 15,36 18-15,-1-18 16,36 18-16,-18-53 16,1 18-16,-1-18 0,0 0 15,0-36-15,-17 19 16,0-1-16,-18-17 15,-36-18-15,1 35 16,-35-17-16,34 35 16,1-18-16,0 18 0,0 18 15,35 0-15,0 17 16</inkml:trace>
  <inkml:trace contextRef="#ctx0" brushRef="#br0" timeOffset="36743.4315">20673 7497 0,'-18'0'32,"18"-18"-32,-17-17 15,17-1 1,0 1-16,-18-18 15,18 18-15,0 17 0,0 1 16,0-1-16,18 18 16,-1 0-1,1 0-15,35 18 16,-18-18 0,0 17-16</inkml:trace>
  <inkml:trace contextRef="#ctx0" brushRef="#br0" timeOffset="36960.7482">20920 7267 0,'17'0'15,"36"0"1,-17-17-16,34 17 15,-17-18-15,18 0 16,-54 18-16,19-35 16,-36 17-16,0 1 15</inkml:trace>
  <inkml:trace contextRef="#ctx0" brushRef="#br0" timeOffset="37138.836">21078 6844 0,'0'70'0,"18"54"15,-18 17 1,18-70-16,17 52 16,-17-17-1,-1-71-15,1 0 0</inkml:trace>
  <inkml:trace contextRef="#ctx0" brushRef="#br0" timeOffset="38417.5256">22895 7126 0,'0'106'15,"0"17"-15,0-34 16,0-54-16,0-17 16,0-1-16,18-70 31,-18 18-31,0-18 0,18-35 15,-18 35 1,17 18-16,-17-1 0,18 19 16,17-19-16,-17 19 15,-1 17-15,1 17 0,17 19 16,-17 34 0,0-17-16,-1-17 15,-17-1-15,0 35 16,0-34-16,18-19 0,-18 19 15</inkml:trace>
  <inkml:trace contextRef="#ctx0" brushRef="#br0" timeOffset="38756.5116">23248 7179 0,'0'35'15,"0"1"-15,0-1 16,0 18-16,18-36 16,-18 1-16,35 0 0,0 17 15,18-35 1,-35 0-16,-1-18 16,-17 1-16,18-36 15,-18 18-15,0-1 0,-18 1 16,1 0-16,-1-1 15,18 54 1,0 35 0,18-18-16,17 18 15,-17-18 1,35 18-16,-18-35 16,0 17-16,-17-17 15</inkml:trace>
  <inkml:trace contextRef="#ctx0" brushRef="#br0" timeOffset="39164.3898">23636 7250 0,'0'53'16,"0"-36"-16,0 18 15,18-17-15,-18 0 16,17-18-1,-17-18 1,0-17 0,0 17-16,0 1 0,18-19 15,-18 19-15,18-1 0,-1 18 16,1 18 0,-18-1-1,0 19-15,18-19 16,-18 1-1,17-1-15,-17 1 16,18-18-16,-18-18 16,18 1-16,-18-1 15,0 1-15,0-1 16,17 0-16,1 18 16,-1 0-1,1 0-15,0 36 16,17-1-1</inkml:trace>
  <inkml:trace contextRef="#ctx0" brushRef="#br0" timeOffset="39497.3975">24024 7479 0,'0'70'15,"18"1"1,-18-36-16,0 36 15,17-54-15,-17 1 16,0-53 0,-35-36-1,35 18 1,0 0-16,-17-52 16,17 34-16,0 18 0,17 0 15,1 18-15,17 0 16,0 17-16,1 18 0,-19 0 15,19 0-15,-19 18 16,1 17-16,-18 0 0,0-17 16,-53 35-1,35-36-15,1 1 0,-19-18 16,1 18-16,35-36 16</inkml:trace>
  <inkml:trace contextRef="#ctx0" brushRef="#br0" timeOffset="39891.313">24306 7250 0,'0'123'16,"18"-70"0,0-18-16,17-17 15,-17-18-15,17 0 16,0-35-16,0-36 15,-35 36-15,18 0 16,-18-1-16,18-17 16,-18 36-16,17 17 15,1 35 1,0 36-16,-18-19 16,35 72-1,-17-71-15,17 53 16,-18-53-16,19 17 15,-36-35-15,0 18 16,-36-17-16,-16-19 16,-1 1-16,-36-18 15,37 0-15,-54-18 16,70 18-16,-34-17 16,52-1-16,1 18 15</inkml:trace>
  <inkml:trace contextRef="#ctx0" brushRef="#br0" timeOffset="40676.9102">25982 7144 0,'-18'-36'15,"-34"19"1,34 17-16,0 0 16,-35 17-16,18 54 15,17 0 1,36-1-16,35-17 16,-18-53-16,1 18 15,34-18 1,-35 0-16,1-36 15,-19 19-15,1-36 16,-18 35-16,-18-35 16,18 36-16,-35-1 15,35 0-15,0 36 16,0 17 0,18 18-16,-1-35 15,19 0-15,52 34 16,-53-34-1,-17-18-15,-1-18 16</inkml:trace>
  <inkml:trace contextRef="#ctx0" brushRef="#br0" timeOffset="40819.7322">26211 7197 0,'0'-36'16,"0"19"0,18-1-16,53 0 15,-36 1 1,53-18-16,-53 35 15,-17-18-15,17 18 0,-17 0 16,-18-18-16,0 1 16</inkml:trace>
  <inkml:trace contextRef="#ctx0" brushRef="#br0" timeOffset="40970.3116">26353 6862 0,'0'123'15,"0"18"1,17-88-16,1 0 16,17 18-16,18-19 15,-18-34 1</inkml:trace>
  <inkml:trace contextRef="#ctx0" brushRef="#br0" timeOffset="41414.1985">27587 7232 0,'18'35'16,"-18"-17"-16,0 17 16,0-70 15,18-18-16,-18 18-15,0-18 16,17 17-16,-17 1 0,18-35 16,-1 52-16,1 0 15,17 18-15,-17 18 16,0 0-16,-1 35 16,1-36-16,-18 18 0,18 1 15,-18-1-15,17 18 16,1-35-16,-18-1 0</inkml:trace>
  <inkml:trace contextRef="#ctx0" brushRef="#br0" timeOffset="42321.7409">26264 7285 0,'0'18'0,"-17"-18"32,17-18-17,0 0 1,17-17-1,1 17-15,0-35 16,-18 18-16,17 17 16,-17-17-16,0-18 15,18 36-15,-18-19 16,0 19-16,0-1 16,18 18-1,17 35 1,0-17-1,36 35-15,-36-18 16,35 18-16,-52-18 16,0 1-16,-1-19 0,-17 19 15,-17 17-15,-1-36 16,-35 18 0,36-35-16,-54 0 15,36 0-15,-18-17 16,18-1-16,-1 1 15,19 17-15,-1 0 16,18 17 0</inkml:trace>
  <inkml:trace contextRef="#ctx0" brushRef="#br0" timeOffset="43144.7965">28011 7091 0,'0'70'15,"0"-34"-15,17 34 0,-17 54 16,18 34-1,-18-34-15,17-71 16,-17-18-16,0-17 0,18-1 16,-18-34-16,-18-36 15,1 0 1,17 0-16,-35-70 16,35 52-16,0-52 15,0 70-15,35-71 16,0 89-16,18 0 15,-18 35-15,36 17 16,-36 18-16,-17 18 16,-18-17-16,-18 17 15,1-36-15,-36 36 16,17-35-16,-34-1 16,34-17-16,-16 18 15,16 0 1</inkml:trace>
  <inkml:trace contextRef="#ctx0" brushRef="#br0" timeOffset="45151.477">18927 8819 0,'0'18'31,"0"17"-31,0 1 0,0 17 16,0 52-16,17-52 15,1 36 1,-1-54-16,19 35 16,-1-52-16,18 0 15,-35-18-15,34-36 16,-34 19-16,17-54 16,-35 18-16,18-35 15,-18 35-15,0-17 16,-18 34-16,1-17 15,17 71 17,17 53-17,1-19-15,-18 1 0,35 36 16,-17-36-16,0-1 16,17-16-16,-17-1 0,-1 18 15,1-35-15,-1-1 16</inkml:trace>
  <inkml:trace contextRef="#ctx0" brushRef="#br0" timeOffset="45909.9865">19773 8890 0,'18'0'46,"-1"0"-30,36 0 0,-17 0-16,17 18 15,-18-18-15,-17 0 0,17 0 16,0 0 0,0-18-16,-17 18 15,-36 0 1</inkml:trace>
  <inkml:trace contextRef="#ctx0" brushRef="#br0" timeOffset="46220.9181">19791 9102 0,'17'17'31,"1"-17"-31,0 0 0,70 18 15,-17-18 1,-1 0 0,-35 0-16,-17 18 0,0-18 15</inkml:trace>
  <inkml:trace contextRef="#ctx0" brushRef="#br0" timeOffset="46858.8702">20638 8996 0,'-18'17'0,"18"36"15,0-17-15,0-1 16,18 18-16,-18-35 15,0-1-15,0 1 16,0-36 0,0 1-16,0-54 15,-18 0 1,18 36-16,18 0 16,-18 0-16,35-36 15,-18 53-15,19 18 16,-19 0-16,1 0 0,17 53 15,-17-35-15,17 52 16,-17-34-16,-18-19 16,17 19-16,1-19 0,0 36 15,-1-35 1,1 0-16</inkml:trace>
  <inkml:trace contextRef="#ctx0" brushRef="#br0" timeOffset="47299.0807">21167 9031 0,'17'53'16,"1"53"-16,-18 17 15,18-34-15,-18 34 16,17 0-1,-17-87-15,0-19 0,0 19 16,-17-36 0,-1-71-1,0 18-15,-17-53 16,35 53 0,-18-35-16,18-88 0,0 70 15,0 35-15,53-34 16,-17 69-16,-1 19 15,0 17-15,53 17 16,-52 19-16,-1-1 0,18 35 16,-36-34-16,1 17 15,-18 17 1,-18-34-16,1-19 0,-1 18 16,-52-17-16,34 0 15,1-18-15,0 0 16,17-18-16,1 18 0,17-18 15,0 1-15,17-1 0</inkml:trace>
  <inkml:trace contextRef="#ctx0" brushRef="#br0" timeOffset="47710.4825">21837 9137 0,'18'0'32,"-18"18"-1,17-18-16,-34 0 32,34 0 0,-34 0 16,17-18-48</inkml:trace>
  <inkml:trace contextRef="#ctx0" brushRef="#br0" timeOffset="48806.8769">22472 9031 0,'0'18'32,"0"-36"-17,35 0 1,-17 18-16,-18-35 0,35 0 16,-35 0-1,0 17-15,0 0 0,-17-17 0,-1 17 16,0 1-1,1 17-15,-19 0 0,19 0 16,-36 35-16,35 0 16,0 36-1,18-36-15,0 0 0,36 36 16,-1-36-16,36 1 16,-36-19-16,35 1 15,-34-18-15,-1 0 16,-17 0-16,-1-35 15,-17 17-15,0 0 16</inkml:trace>
  <inkml:trace contextRef="#ctx0" brushRef="#br0" timeOffset="48939.5726">22684 8978 0,'17'18'16,"36"17"-1,-35-35-15,70 35 16,0 1-1,-53-19-15,36 1 16,-36-18-16,1 0 16</inkml:trace>
  <inkml:trace contextRef="#ctx0" brushRef="#br0" timeOffset="49110.5366">23054 8925 0,'-35'18'16,"-18"17"-16,18 53 16,17-17-1,18-36-15,35 1 16,-17-19-16</inkml:trace>
  <inkml:trace contextRef="#ctx0" brushRef="#br0" timeOffset="49490.0192">23283 9208 0,'18'88'16,"-18"-35"-16,18 52 0,-1-34 15,1-36-15,-18-17 16,18 0-16,-18-36 15,-36-17 1,19-18 0,-36-35-16,53 35 15,0-88-15,0 52 16,0 19-16,17 17 0,19 0 16,34 0-16,-35 53 15,36 0 1,-53 18-16,17-1 0,-17 54 15,-36-18 1,0-18-16,-17-17 16,17-1-16,-17 1 0,-35 17 15,34-35-15,19 0 16,-1 0-16,0 0 0</inkml:trace>
  <inkml:trace contextRef="#ctx0" brushRef="#br0" timeOffset="49774.1642">23848 8308 0,'-35'35'16,"-1"0"-16,19 71 16,17-35-16,17 88 15,1-89-15,0 18 0,34 36 16,-16-54-16,17 19 16,-36-54-16,36 18 15,-35-53-15</inkml:trace>
  <inkml:trace contextRef="#ctx0" brushRef="#br0" timeOffset="50056.444">24148 8837 0,'17'88'16,"1"0"-1,35-17 1,17 0-16,-34-54 16,-19 1-16,1-18 15,0-35 1,-1-1-16,-17-17 16,0 18-16,0 0 0,0 0 15,0-1-15,0-34 16,0 52-16,0-17 15,0 17-15</inkml:trace>
  <inkml:trace contextRef="#ctx0" brushRef="#br0" timeOffset="50318.8912">24483 8255 0,'53'71'15,"-36"-36"-15,54 71 16,-18-53-16,-18 0 0,18 17 16,-18-17-16,36 88 15,-54-70-15,1 70 16,-18-88-16,0 17 15,-35 54-15,0-71 16,-1 0-16,-52 17 16</inkml:trace>
  <inkml:trace contextRef="#ctx0" brushRef="#br0" timeOffset="54473.2282">1976 14076 0,'-18'0'16,"18"17"-16,0 54 15,0-36-15,0 71 16,0-35-16,0 70 16,0-71-16,-18 107 15,18-107-15,0 71 16,0-88-16,0 18 16,0-18-16,0 17 15,18-34-15,-18 17 16,0-18-1,0-18-15,0 19 0,18-19 16,-1 36 0,1-35-16,17 17 15,0-17-15,18 0 16,-35-18-16,53 17 16,-36-17-16,18 0 0,35 0 15,0-17 1,-35 17-16,18-18 15,-19 18-15,90 0 16,-72 0-16,1-18 0,-1 18 16,18 0-16,71 0 15,-71 0-15,89 0 16,-107 0-16,19 0 16,87 0-16,-88 0 0,0 0 15,89 0 1,-89 0-16,0 0 0,71 0 15,-71 0 1,0 0-16,89 0 16,-89 0-16,-18 0 0,19 0 15,87 0-15,-88-17 16,89 17-16,-89 0 16,70 0-16,-69 0 15,-19 0-15,18 0 16,-17 0-16,0 0 15,17 0-15,-18 17 0,1-17 0,-1 0 16,1 0-16,70 0 16,-70 0-16,-1 0 0,1 0 15,-18 0-15,17 0 0,-17 0 16,0 18-16,-18-18 16,54 0-16,-37 0 15,-16 0-15,34 18 16,-34-18-16,-1 0 0,18 0 15,-18 0-15,36 0 16,-36 0 0,-18 0-16,19 0 15,-1 0-15,0 0 0,1 0 0,17 17 16,17-17-16,-17 0 16,0 0-16,-18 0 15,18 0-15,18 0 0,52 0 16,-70 0-16,18 0 15,-1 0-15,1-17 0,-1 17 16,18 0-16,1 0 0,69 0 16,-69 0-16,87 0 15,-88 0 1,0 0-16,18 0 0,0 0 16,106 0-16,-106 0 15,-1 0-15,1 0 0,106 0 16,-89 0-1,-17 0-15,0 0 0,17 0 16,1 0-16,-18 0 0,123 0 16,-123 0-16,0 0 15,105 0-15,-122 0 16,16 0-16,1 0 0,-18 0 16,1 0-16,105 0 15,-106 0-15,0 0 16,-17 0-16,70 0 15,-88 0-15,0 0 0,0 0 16,-18-18-16,18 18 16,-36 0-16,-17-18 15,-17 1 1,-1-1-16,0 0 16,1-35-1,-18 0-15,17 18 16,18-18-16,-35-35 15,35 35-15,0-17 0,-18 17 16,18-71 0,0 71-16,0-53 15,0 71-15,0-18 0,0-17 16,18-1 0,-18 36-16,0 17 15,0 1-15,0-36 16,0 35-16,0 0 0,-18 1 15,18-1-15,-35-17 16,17 35-16,0-18 0,1 1 16,-1 17-16,-52-18 15,34 18-15,1-18 16,0 18-16,-18-17 0,-53 17 16,-17-18-1,-19 0 1,54 1-16,18 17 0,-19-18 0,1 18 15,-18 0-15,1-18 0,-89 1 16,70 17 0,18-18-16,-17 18 0,-1 0 15,1-17-15,-142 17 16,142 0-16,-1 0 16,-17 0-16,-123 0 15,123 0-15,-1 0 0,1 0 16,18 0-16,-18 0 0,-142 17 15,142-17-15,0 0 16,18 0-16,-159 0 16,158 0-16,-17 0 15,0 0-15,17 0 0,-158 0 16,141 0-16,0 0 16,17 0-16,-17 0 0,-141 0 15,141 0-15,-141 0 16,141 0-1,17 0-15,-158 0 0,123 18 16,-141-1 0,159 1-16,-17 0 0,-160 17 15,159-17-15,1-1 16,-142 36-16,141-35 16,18 0-16,0-1 15,0 1-15,-159-1 16,159-17-16,17 18 0,-17-18 15,18 0-15,-124 18 16,123-1-16,1 1 0,-1 0 16,1-1-16,17 1 15,0 0-15,0-1 0,18 1 16</inkml:trace>
  <inkml:trace contextRef="#ctx0" brushRef="#br0" timeOffset="55613.474">25964 8943 0,'106'0'16,"-35"-18"-16,-1 18 0,36-17 15,0-1-15,159 0 16,-124 1-16,123-1 16,-140 0-16,52 1 15,-123 17-15,35-18 16,-70 18-16,-18-17 16</inkml:trace>
  <inkml:trace contextRef="#ctx0" brushRef="#br0" timeOffset="55934.8822">26582 8467 0,'35'-18'15,"18"0"1,-71 18-1,-70 53 1,35-17-16,-88 34 16,71-35-16,-72 54 15,72-54-15,17 0 0,0 18 16,35-18-16,18 1 16,18-19-16,70 71 15,-17-52-15,17-1 16,106 36-16,-106-36 15,18 0-15,53 18 16,-106-18-16</inkml:trace>
  <inkml:trace contextRef="#ctx0" brushRef="#br0" timeOffset="58205.0453">24448 9666 0,'0'18'32,"0"17"-17,0 0-15,17 54 16,1-37-16,-1 1 16,19 0-16,34 35 15,-34-52-15,-1-1 0,0 0 16,0-17-16,18 35 15,-17-53-15,-19 17 16,1-17-16,-1 0 16,-34 0-16</inkml:trace>
  <inkml:trace contextRef="#ctx0" brushRef="#br0" timeOffset="58570.6621">24130 10072 0,'18'-18'47,"-18"1"-47,35-36 16,-35 35-1,18-53-15,-1 36 16,18-35-16,-35 17 16,36-18-16,-36 36 15,17 0-15,-17 17 16,18 0 0,0 18-16,17 18 15,36 0 1,-19-1-16,54 18 15,-70-17-15,52 0 16,-53-1-16,0 1 16</inkml:trace>
  <inkml:trace contextRef="#ctx0" brushRef="#br0" timeOffset="59550.0955">19121 9948 0,'-18'36'0,"18"-1"15,-35 35-15,17-17 16,-35 36-16,18-37 16,-53 54-1,35-70-15,-71 52 16,71-53-16,-17 0 16,-1 1-16,1-1 0,-54 0 15,71-17-15,-17-18 16,52 0-16,0 0 15,36 0 1</inkml:trace>
  <inkml:trace contextRef="#ctx0" brushRef="#br0" timeOffset="60473.4295">18697 10072 0,'-17'0'16,"34"0"15,36-35-31,35-1 16,-52 19-16,52-19 15,-53 19-15,18-19 16,-18 19 0,1-1-16,-19 18 15,1 0-15,-1 0 16,1 18-16,0-1 15,-1 19-15,-17-1 16,18-17-16,17 52 16,-17-35-16,0 1 0,17-19 15,-17 19-15,-1-1 16</inkml:trace>
  <inkml:trace contextRef="#ctx0" brushRef="#br0" timeOffset="73453.6651">19350 11677 0,'0'18'16,"0"123"-1,0-71-15,0 89 16,0-88-16,0-1 16,0-17-16,-18 18 15,18-54-15,0-34 16,18-72-1,-18-16 1,18 52-16,-1-53 16,-17 53-16,18 0 0,-1-18 15,1 54 1,0-1-16,17 36 16,-17-1-16,-1 54 15,-17-36-15,18 53 16,0-52-16,-1 52 15,-17-53-15,18 36 16,-18-36 0,17 0-16,-17-17 15</inkml:trace>
  <inkml:trace contextRef="#ctx0" brushRef="#br0" timeOffset="74121.3764">19791 12012 0,'0'18'16,"17"-1"-16,1 72 15,17 52 1,-17 17 0,17 1-16,-17-88 0,0 17 15,-1-53 1,-34-52-1,-1-54 1,-17-52-16,35 70 16,-36-88-16,36-18 15,0 71 1,0-1-16,18-52 16,35 88-16,-18 36 0,36 34 15,-36 1 1,18 35-16,-35-18 15,-18 0-15,0 54 16,0-54-16,-36 18 16,19-36-16,-36 19 15,35-36-15,-17 0 16,17 0-16,18-18 16</inkml:trace>
  <inkml:trace contextRef="#ctx0" brushRef="#br0" timeOffset="74267.7081">20426 12153 0,'0'18'16,"-18"-1"0,18 1-1</inkml:trace>
  <inkml:trace contextRef="#ctx0" brushRef="#br0" timeOffset="74787.65">20902 11412 0,'-18'-70'16,"18"35"-1,-17 35 1,17 52 0,17 1-16,-17 106 15,0 88 1,0-71 0,18-52-16,0-71 15,-1-18-15,19 36 16,-1-54-16,0-17 15</inkml:trace>
  <inkml:trace contextRef="#ctx0" brushRef="#br0" timeOffset="75060.5974">21237 11924 0,'-17'53'16,"-1"17"-1,36 36 1,17-71 0,0-17-16,36 0 0,17-36 15,-53 0-15,0-17 16,18-35 0,-53 34-16,-17-34 15,-1 35-15,-52-18 16,17 35-16,-36 18 15,37 0-15,16 18 16,1-1-16,0 19 0</inkml:trace>
  <inkml:trace contextRef="#ctx0" brushRef="#br0" timeOffset="76685.873">21996 11959 0,'0'-17'16,"-18"-1"-16,18-17 15,-18 17-15,1 0 16,-36 18 0,18 0-16,-1 18 0,-34 35 15,34-18-15,19 0 16,-1 18-16,1-17 0,-1-1 16,18 0-16,18-17 15,34 17-15,-16-17 0,52-36 16,-53 0-1,53-34 1,-52 16-16,-19 19 0,19-54 16,-36 36-16,0 17 0,0-17 15,-18 17 1,0 36 0,18 0-16,0 70 15,18-35-15,0 70 16,17-52-16,0 87 15,-17-87-15,-1 70 16,-17-88-16,-17 53 16,17-53-16,-35-18 15,-1-17-15,-34-1 16,17-17-16,-71-17 16,71-1-16,-70-17 15,52 17 1,-34-35-16,52 36 15,0-1-15,35 18 16,0 0-16</inkml:trace>
  <inkml:trace contextRef="#ctx0" brushRef="#br0" timeOffset="78258.2519">22595 11254 0,'-17'0'0,"-1"-18"15,1 36-15,-1 35 16,18-1-16,-18 160 15,1-124 1,-1 71 0,18-71-16,0-17 0,18 52 15,-1-70-15,1 0 16,0-18-16,17 36 16,-18-53-16,1-18 0,-18 17 15</inkml:trace>
  <inkml:trace contextRef="#ctx0" brushRef="#br0" timeOffset="79358.5352">22878 11765 0,'0'18'0,"17"70"16,-17-53-16,0 71 15,18-53-15,0 35 16,-1-53-16,18 18 16,-17-35-16,0-18 15,-1-18-15,19-35 16,-36 18-16,17-53 15,-17 53-15,0-36 16,0 36-16,0 0 16,0 17-16,0 0 15,0 36 1</inkml:trace>
  <inkml:trace contextRef="#ctx0" brushRef="#br0" timeOffset="79621.8752">23301 11271 0,'53'36'16,"-18"-1"-16,-17 0 0,17 18 15,18 53 1,-35-36-16,-1 1 0,1 88 16,-18-71-16,0-18 0,-18 1 15,-35 52 1,36-52-16,-19-18 16,1-18-16</inkml:trace>
  <inkml:trace contextRef="#ctx0" brushRef="#br0" timeOffset="81511.7603">19491 13600 0,'0'141'16,"-18"-53"-16,18-18 0,-17 1 16,-1-18-16,0-18 15,18 0-15,-17-35 16,17-52 0,0 16-16,0-17 0,0-35 15,0 35 1,35-35-16,-17 53 15,-1 17-15,36-17 16,-17 35-16,-19 18 0,18 34 16,-17 19-1,-18-36-15,0 18 16,0-18-16,18 36 16,-18-36-16,0-17 15,0 0-15,17-18 0</inkml:trace>
  <inkml:trace contextRef="#ctx0" brushRef="#br0" timeOffset="81873.0341">19914 13917 0,'0'124'15,"0"-54"-15,0 1 0,18 52 16,-18-35-1,0-70-15,0 0 0,-18-54 16,1-52 0,17 35-1,-18 0-15,18-70 16,18 52-16,-18 1 0,17-18 16,1 17-16,53-17 15,-54 53-15,71 35 16,-70 17-16,17 1 0,-17-1 15,-18 36-15,0-17 0,0 17 16,-35 35 0,-1-53-16,19 0 0,-1 1 15,0-19-15,1 1 16,-1-1-16,1-17 0,17-17 16,17-1-16</inkml:trace>
  <inkml:trace contextRef="#ctx0" brushRef="#br0" timeOffset="81984.7411">20320 13882 0,'0'35'15,"0"-17"-15,0-1 16,0 1-16</inkml:trace>
  <inkml:trace contextRef="#ctx0" brushRef="#br0" timeOffset="82384.8552">20955 13705 0,'-71'0'15,"1"18"1,17 35-1,35-18-15,18 53 16,53 1 0,18-72-1,-18-17 1,-36-17-16,19-19 16,-19 19-16,-17-19 0,18-16 15,-18 34-15,-18 0 16,1 1-1,17 34 1,0 36-16,0-35 16,53 35-16,-36-36 15,36 1-15,-18-18 16,1-18 0,-19 18-16,1-53 15,-18 18-15</inkml:trace>
  <inkml:trace contextRef="#ctx0" brushRef="#br0" timeOffset="82684.475">21202 13741 0,'-18'-88'15,"18"17"-15,-35-53 16,17 72-16,1-37 16,17 72-16,0 17 15,0 17-15,35 72 16,-17-19-16,-1 71 16,1-70-16,0 70 15,-18-88-15,0 17 16,0-52-16,0 0 15,17-18 1,-17-18-16,18-17 16,35-18-16,-18 35 15,36-17-15,-36 35 16,18 0 0,-36 0-16,1 35 15,-18-17-15,-18 17 0,1-17 16,-18 17-16,-1-35 15,1 0-15,17 18 0,1-18 16,-1 0-16</inkml:trace>
  <inkml:trace contextRef="#ctx0" brushRef="#br0" timeOffset="82950.5592">21713 13653 0,'-35'17'16,"18"1"-16,-19 52 16,19-34-16,17-1 0,17 18 15,1-18 1,17 0-16,-17-17 0,17 0 16,0-1-16,-17 1 0,0-18 15,-1 18-15,-34-18 16,-19 0-16,1 0 0,-35 17 15,34 1-15,1-18 16,17 17-16,-17 1 16,17-18-16</inkml:trace>
  <inkml:trace contextRef="#ctx0" brushRef="#br0" timeOffset="83303.048">22384 13106 0,'-36'106'16,"19"52"0,17-70-16,0-17 0,0 17 15,35 53-15,-17-70 16,35 35-16,-18-53 15,36 0-15,-54-53 16</inkml:trace>
  <inkml:trace contextRef="#ctx0" brushRef="#br0" timeOffset="83558.5154">22737 13494 0,'17'88'16,"1"18"-16,-1-18 16,19-53-16,-1 18 15,18-18 1,-35-35-16,-1 0 0,1-17 16,-1-1-16,-17-17 0,0 17 15,0-52 1,0 17-16,0 18 0,-17-18 15,17 35-15,-18 0 16,18 1-16</inkml:trace>
  <inkml:trace contextRef="#ctx0" brushRef="#br0" timeOffset="84186.8943">23178 12894 0,'0'-18'16,"35"54"-1,18 17-15,-18 0 16,0 17-16,53 71 16,1 0-1,-54-70-15,0-1 0,-17 54 16,-36-1-1,-17-70-15,0 0 0,-71 35 16,53-52 0</inkml:trace>
  <inkml:trace contextRef="#ctx0" brushRef="#br0" timeOffset="89191.5874">19350 14940 0,'18'106'0,"-18"-35"16,0-1-16,0 1 0,0-18 16,0 35-16,0-53 15,0-17 1,0-36-16,0-35 15,0 0-15,0-53 16,17 1 0,-17 52-16,18 17 0,-1-17 15,19 1 1,-19 52-16,19 0 0,-19 0 16,1 35-16,0 18 0,-1 53 15,1-54-15,-18 54 16,17-70-16,-17 34 15,18-35-15,0-17 16,-1-18-16</inkml:trace>
  <inkml:trace contextRef="#ctx0" brushRef="#br0" timeOffset="89563.3167">19914 15311 0,'0'123'16,"18"18"-1,-18-70-15,0-1 0,18 18 16,-1-35 0,-17-70-1,-17-71 1,-1-36-16,18 54 0,-18-89 15,18 18 1,0 70-16,18 1 16,35-1-16,17 71 15,-34 0 1,-1 18-16,0 35 16,-35 35-16,-17-18 15,-19-34-15,-17 16 16,36-34-16,-1-18 15,1 18-15,-1-18 16,18-18-16,0 0 0</inkml:trace>
  <inkml:trace contextRef="#ctx0" brushRef="#br0" timeOffset="89681.1899">20302 15205 0,'0'35'16,"0"-17"-1,0-1-15,0 1 16,0 0-16</inkml:trace>
  <inkml:trace contextRef="#ctx0" brushRef="#br0" timeOffset="90243.3296">20867 15117 0,'-18'88'16,"1"-18"0,17-34-16,0-19 15,0-34-15,17-54 16,1 36-16,17-71 16,-17 53-1,-1 0-15,19-17 16,-19 34-16,1 19 0,17-1 15,-17 53 1,-18 18-16,0-18 16,0 1-16,-18-1 0,18 0 15,0 1 1,-17-36-16,34-18 16,1-17-1,-18 17-15,53-17 16,-36 35-16,19 0 15,-19 0-15,1 53 16,0-36 0,-1 54-16,-17-36 15,0 18-15,18-18 16,0 18-16,-1-53 16</inkml:trace>
  <inkml:trace contextRef="#ctx0" brushRef="#br0" timeOffset="90727.0967">21484 15011 0,'-35'17'0,"0"1"16,-18 53-16,35-1 16,18-17-16,0-35 15,18 17-15,35 0 16,-18-35-16,0 0 15,0 0-15,1-17 0,17-36 16,-36 35-16,-17-17 16,18-36-16,-18 36 15,-18 17-15,1-17 16,17 17-16,-18 36 16,18 0-1,0-1-15,0 19 0,18 34 16,-1-52-16,19 35 15,-19-18-15,36-17 16,-35-18-16,-1 17 16,1-34-16,-18-19 15,0 19-15,0-19 16,0 1-16,0 17 16,18 18-16,-1 0 15,1 18 1,35 17-1,0 1-15,-18-19 16,0 1-16,-17-18 0,17 35 16,-35-17-1</inkml:trace>
  <inkml:trace contextRef="#ctx0" brushRef="#br0" timeOffset="90876.5567">22066 15081 0,'-17'0'16,"-1"71"0,0-36-16,1 53 15,-1-52-15,0 34 16,18-35-16,0-17 16,18-18-16</inkml:trace>
  <inkml:trace contextRef="#ctx0" brushRef="#br0" timeOffset="91032.9151">22172 15099 0,'0'35'16,"0"36"-16,0-36 15,18-17-15,-1 17 16,1-17-16,0-18 15</inkml:trace>
  <inkml:trace contextRef="#ctx0" brushRef="#br0" timeOffset="91200.8177">22172 14658 0,'18'0'32</inkml:trace>
  <inkml:trace contextRef="#ctx0" brushRef="#br0" timeOffset="91749.3976">22260 15064 0,'0'53'16,"18"17"0,-18 1-16,18-54 0,-18 36 15,17-53 16,-17-17-31,0-36 16,0 17 0,0 19-16,0-54 0,0 36 15,35-18-15,-17 35 16,17 1 0,-17 17-16,17 0 15,-17 35-15,0 18 16,-18-18-16,0 0 0,0 36 15,0-53-15,0 17 16,0-17-16,0-36 31,0 0-31,17-35 16,1 36-16,-18-19 16,18 1-16,17 0 15,-18 35 1,1 0-1,-18 35-15,18-17 16,-18 35-16,0-36 16,17 19-1,-17-19-15,0 19 16,18-36-16,0-18 16</inkml:trace>
  <inkml:trace contextRef="#ctx0" brushRef="#br0" timeOffset="92373.3298">22789 15081 0,'0'53'16,"0"-35"-16,18 35 15,0-36-15,-1-17 0,1 18 16,17 0-16,-17-18 0,0 0 15,-1 0 1,-17-18-16,0-17 16,0 17-16,0-17 15,0 17-15,0 1 16,0-1-16,0 0 16,0 1-16,18 17 0,-1 0 15,1 35 1,0 18-1,-18-36-15,17 19 16,1-19-16,0 1 16,-18 0-16,17-18 15,1 0 1,-18-18 31,18 0-32,-1 1 1,1-1 0,17 0-16,-17 1 15,-1-1 1,1 18-16,17-17 16,-17 17-16,0 0 15,-1 0-15,1 0 16,0 0-16,-18 17 15,17 1 1,-17-1-16,0 1 0,18 0 16,-1-1-16,1 1 15,0-18-15,-1 0 16,1 0-16,-36 0 16</inkml:trace>
  <inkml:trace contextRef="#ctx0" brushRef="#br0" timeOffset="92857.5874">24342 14235 0,'-18'-53'0,"0"53"15,1 88 1,-1-18-16,18 124 15,0 18 1,0-106-16,18 53 16,-1-89-16,19 36 15,-19-53-15,1-18 0,0-17 16,-1 0-16</inkml:trace>
  <inkml:trace contextRef="#ctx0" brushRef="#br0" timeOffset="93146.1956">24624 14852 0,'18'71'15,"-18"-36"-15,35 71 16,0-89-16,0 19 15,-17-19-15,0-34 16,-1 17-16,1-71 16,0 36-16,-1-53 15,-17 35-15,0 17 16,0-34-16,18 34 16,-18 19-1,17 17-15,-17 17 16</inkml:trace>
  <inkml:trace contextRef="#ctx0" brushRef="#br0" timeOffset="93311.9304">25153 15081 0,'-18'36'16,"1"-19"-1,-1 18-15,-35 1 16,53-19-16</inkml:trace>
  <inkml:trace contextRef="#ctx0" brushRef="#br0" timeOffset="93740.7588">25594 14817 0,'0'-18'0,"-18"36"16,-17 35 0,17-18-16,1 53 15,34 0 1,19-35 0,-19-35-16,36-1 15,18-34-15,-36-1 16,-17-17-16,-1 0 0,1-1 15,-18-34-15,0 17 16,-35 0 0,0 35-16,-18-17 15,35 35-15,-17 0 16,17 0-16,18 18 16</inkml:trace>
  <inkml:trace contextRef="#ctx0" brushRef="#br0" timeOffset="94047.1209">25823 14182 0,'53'17'31,"18"19"-15,-18-1-16,53 88 15,-54-52-15,1-1 0,-17 19 16,-1 87-16,-17-70 16,-18 88-16,0-106 15,-18 0-15,-35 71 16,35-106-16,-52 35 15,17-53-15</inkml:trace>
  <inkml:trace contextRef="#ctx0" brushRef="#br0" timeOffset="96143.5117">25488 14288 0,'0'-18'63,"18"-17"-48,-18-1-15,17-34 16,1 17-16,0-53 15,-1 53-15,19-70 16,-36 52-16,17-52 16,1 52-16,-18-17 15,0 70 1,0 1-16,0-1 16,0 36-1,-18-1-15</inkml:trace>
  <inkml:trace contextRef="#ctx0" brushRef="#br0" timeOffset="96471.8074">25277 14005 0,'17'18'16,"1"17"-16,-1 0 16,19 36-16,-19-18 15,19 0-15,-1-18 16,-17-17-16,-1-1 0,18 1 15,18-36 1,-17 1-16,34-36 16,-34 18-16,16-18 15,-34 17-15,0 19 16</inkml:trace>
  <inkml:trace contextRef="#ctx0" brushRef="#br0" timeOffset="99919.5031">19473 16510 0,'18'18'15,"0"35"1,-1-1-16,19 72 16,-19-36-16,18 0 0,1 53 15,-19-70 1,1-18-16,0-18 0,-1 18 15,1-35-15,0-18 16,-1-18 0,-17 0-16,35-70 0,-35 35 15,18 0-15,0-88 16,-1 71-16,-17-1 16,18-35-16,-18 71 15,0-18-15,-18 53 31</inkml:trace>
  <inkml:trace contextRef="#ctx0" brushRef="#br0" timeOffset="100203.8775">20249 16845 0,'36'0'15,"-19"0"-15,36 0 16,-17-17-16,69-1 15,-52 0-15,0 1 0,53-19 16,-53-17 0,-35 36-16</inkml:trace>
  <inkml:trace contextRef="#ctx0" brushRef="#br0" timeOffset="100358.5067">20655 16598 0,'-35'53'15,"17"-18"-15,1 18 0,-54 71 16,18-18 0,0-18-1,53-53-15,-17 0 16</inkml:trace>
  <inkml:trace contextRef="#ctx0" brushRef="#br0" timeOffset="100536.345">20373 16563 0,'0'18'16,"18"17"-16,-18 0 0,17 0 16,1 1-16,35 34 15,-18-34-15,0-1 0,1 0 16,17 18-16,-18-35 15</inkml:trace>
  <inkml:trace contextRef="#ctx0" brushRef="#br0" timeOffset="100753.7251">20937 16863 0,'53'0'16,"-17"0"-16,16 0 0,1-18 0,124 1 15,-89-19 1,-53 19-16,1-1 16,16-17-1</inkml:trace>
  <inkml:trace contextRef="#ctx0" brushRef="#br0" timeOffset="100915.2887">21431 16633 0,'-35'53'15,"0"-17"1,-1 17-16,-16 35 16,-19 18-1,18-36-15,35-35 0,18-17 16,0 0-16</inkml:trace>
  <inkml:trace contextRef="#ctx0" brushRef="#br0" timeOffset="101087.3124">21149 16669 0,'18'53'16,"17"35"-1,-17-53-15,35 53 16,-18-52-16,18-19 16,-18 19-16,18-1 15,-35-35-15</inkml:trace>
  <inkml:trace contextRef="#ctx0" brushRef="#br0" timeOffset="101387.8167">21625 16422 0,'71'0'16,"-18"0"-16,35 17 16,-53 1-16,1 0 15,-1-1-15,-18 19 0,1-19 16,-18 71-16,-18-52 15,-17 70-15,18-71 16,-19 53-16,36-70 16,0 17-1,18-17-15,17-1 16,0-17-16,1 0 16,-1 0-16,18 18 0,0 0 15,-36-18-15</inkml:trace>
  <inkml:trace contextRef="#ctx0" brushRef="#br0" timeOffset="108566.7222">26053 16563 0,'0'70'16,"17"19"-16,-17-36 15,18 52 1,-18-69-16,18-19 0,17 19 15,-18-19-15,19-17 16,-19-17-16,-17-1 16</inkml:trace>
  <inkml:trace contextRef="#ctx0" brushRef="#br0" timeOffset="108856.0141">26846 16087 0,'-17'0'16,"-1"17"-16,0 19 16,1-1-16,-36 88 15,18-52-15,-36 123 16,18-71-16,-35 89 15,53-124-15,-18 36 16,35-71-16,-17 17 16,35-52-16,0-1 15,0-34 1</inkml:trace>
  <inkml:trace contextRef="#ctx0" brushRef="#br0" timeOffset="109173.3319">26988 16616 0,'0'17'15,"17"36"1,-17 0-16,18 71 15,-18-71-15,17 0 16,1 0-16,-18-18 0,18 0 16,-1-17-16,1-1 0,17-17 15,1-17-15,-1-19 16,0 1-16,0-53 16,-17 35-16,0-53 15,-18 71-15,17 0 16,-17-18-1,0 35 1</inkml:trace>
  <inkml:trace contextRef="#ctx0" brushRef="#br0" timeOffset="116638.2948">13847 14764 0,'52'-18'16,"1"18"-16,53-18 15,-35 1-15,17 17 16,71-35-16,-71 17 16,88-17-1,-105 17-15,-18 0 0,0 18 0,17-17 16,-52 17 0,0 0-16,-36 0 15,0 17-15</inkml:trace>
  <inkml:trace contextRef="#ctx0" brushRef="#br0" timeOffset="116947.6694">14182 14358 0,'-71'53'16,"-17"18"-1,35-36-15,-35 53 16,35-53-16,18 18 16,-1-18-16,19 1 0,-1-1 15,36 36-15,17-36 16,0-17-16,18 17 0,0-18 15,88 1 1,-70 0-16,-1-18 0,-17 17 16,0-17-16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6:32.81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6015 0,'-18'0'16,"1"0"-16,17-18 16,17 18 15,36 0-16,-17 18-15,34 0 16,-35-1-16,71 1 16,-17-18-16,-1-18 15,-71 18-15,19-17 16,-19-1-16,-17 0 16,0-17-1</inkml:trace>
  <inkml:trace contextRef="#ctx0" brushRef="#br0" timeOffset="228.2172">1570 5768 0,'53'18'16,"17"-1"-1,-34 1-15,34 17 0,-52 0 16,17 1-16,-17 34 15,-1-34-15,-17 16 16,-35 19-16,17-36 16,-17 18-16,-35 35 15,17-35-15,0 0 0</inkml:trace>
  <inkml:trace contextRef="#ctx0" brushRef="#br0" timeOffset="2212.8556">3651 11748 0,'-17'0'15,"17"-18"16,0 36 48,0-1-64,0 1 1,17 35-16,-17-36 15,0 19-15,0 69 16,0 37 0,-17-54-16,17 0 0,0 18 15,0 105-15,0-105 16,0 0-16,0 0 16,0-18-16,0 106 15,-18-88-15,18-18 0,0 0 16,0 1-16,-18-19 15,18 1-15,0-18 0,18 17 16,0-35-16,-1-35 0,1 18 16,-18-36-16,18 1 15</inkml:trace>
  <inkml:trace contextRef="#ctx0" brushRef="#br0" timeOffset="2542.5312">3369 13723 0,'35'71'16,"1"17"0,17 18-1,-36-89 1,1 1-16,17 0 16,-17-1-16,17-17 0,-17-17 15,-1 17-15,19-36 16,-19-17-1,-17 36-15</inkml:trace>
  <inkml:trace contextRef="#ctx0" brushRef="#br0" timeOffset="2969.5393">3281 11889 0,'0'-36'15,"17"19"-15,1-19 16,35-34-16,-18 35 16,1-1-16,-1 1 15,0 17-15,36 1 16,-54-1-16,19 18 15,-36 18-15,17-1 0,1 36 16,0-17-16,-1-1 16,1 0-16,17 36 15,-17-36-15</inkml:trace>
  <inkml:trace contextRef="#ctx0" brushRef="#br0" timeOffset="3903.7694">10954 11712 0,'0'-17'16,"-18"-1"-16,18 36 31,0 17-15,0 88-1,0-34-15,0 140 16,0-88-16,-35 159 16,17-159-16,18-35 15,-17 17-15,17-35 0,0 1 0,0 52 16,17-88-16,-17 0 16,18 35-1,-18-53 1</inkml:trace>
  <inkml:trace contextRef="#ctx0" brushRef="#br0" timeOffset="6054.9832">11659 12100 0,'0'-17'16,"0"-1"-1,0 36 16,18 17-15,-18 0 0,18 0-16,-18 54 15,0-54-15,17-17 0,-17 17 16,0-17-16,0-1 16,18-17-16,-18-17 15,0-36 1,0 17-16,0 1 0,0-53 15,0 53-15,0-1 16,0-17-16,18 36 16,-18-1-16,17 18 15,1 18-15,-1-1 16,19 36-16,-19-17 16,1 16-1,0-16-15,-1 17 16,1-18-16,-18 18 15,18-35-15,-18 17 16</inkml:trace>
  <inkml:trace contextRef="#ctx0" brushRef="#br0" timeOffset="6645.926">12136 12330 0,'0'17'32,"17"1"-32,-17 0 15,35-1-15,1 1 16,-19-1-16,1-17 0,17 18 16,-17-18-16,17 18 15,-17-18-15</inkml:trace>
  <inkml:trace contextRef="#ctx0" brushRef="#br0" timeOffset="6840.0982">12294 12330 0,'-53'35'16,"-17"35"-1,52-17 1,1-17 0,17-19-16,17 1 15</inkml:trace>
  <inkml:trace contextRef="#ctx0" brushRef="#br0" timeOffset="7106.4525">12541 12100 0,'36'0'15,"-1"-17"1,18-19 0,-18 19-16,0 17 0,1-36 15,-19 36-15,1 0 0</inkml:trace>
  <inkml:trace contextRef="#ctx0" brushRef="#br0" timeOffset="7236.9667">12647 12241 0,'35'0'16,"1"-17"-1,-1 17-15,18-36 16,-36 36-16</inkml:trace>
  <inkml:trace contextRef="#ctx0" brushRef="#br0" timeOffset="7518.6289">13035 11836 0,'71'-18'16,"-1"0"-1,-17 18 1,-35 18-16,-18 0 15,0 52 1,0-34-16,-18 52 0,1-53 16,17 18-16,17-18 15,18 0 1,-17-35-16,53 18 16,-36-18-16,35 0 15,-52 0-15,0 0 16</inkml:trace>
  <inkml:trace contextRef="#ctx0" brushRef="#br0" timeOffset="13063.903">4286 12788 0,'-17'0'0,"34"0"47,19 0-32,-19 0-15,71-17 16,-52 17-16,17 0 0,-1-18 16,19 18-16,53-18 15,-72 18-15,19-17 0,-18 17 16,0 0-16,35 0 15,-35 0-15,-18 0 16,-17 0-16,-1 0 0</inkml:trace>
  <inkml:trace contextRef="#ctx0" brushRef="#br0" timeOffset="13814.6011">4251 13847 0,'0'0'0,"18"0"32,52 0-17,-17 17-15,53-17 16,-53 0-16,17 18 15,1-18-15,0 0 0,52 0 16,-70 0-16</inkml:trace>
  <inkml:trace contextRef="#ctx0" brushRef="#br0" timeOffset="16066.323">494 11695 0,'0'0'0,"-35"-36"0,17 19 16,-17 17-16,17-18 0,-35 18 16,36 0-1,17 18-15,-18 35 16,18 0-16,53 35 16,-36-35-16,19 17 0,34 54 15,-34-71-15,-1-1 16,-18 1-16,19-17 15,-19-1-15,1 18 16,-18-35-16,0-1 16,-18-17-16,1 0 0,-36-17 15,18-1-15,-18-35 16,35 18-16,0-1 16,18 19-16,18-19 15,0 19 1,35-18-16,-18 17 15,18 0-15,-18 1 16,36-1 0</inkml:trace>
  <inkml:trace contextRef="#ctx0" brushRef="#br0" timeOffset="16355.4264">794 12030 0,'-18'17'16,"0"36"-16,18 0 15,0-35-15,36 35 16,-1-36-16,-17 1 16,17-18-1,0 0-15,-17-18 0,17-17 16,-35 0-1,0 17-15,0-35 0,0 18 16,-35 0-16,17 17 16,1 0-1,-1 18-15,18-17 16</inkml:trace>
  <inkml:trace contextRef="#ctx0" brushRef="#br0" timeOffset="16544.1648">1058 12100 0,'-17'-17'31,"17"-1"-31,-18 0 0,0-35 16,18 18-16,0 0 16,0 17-16,18-17 15,-18 17 1,35 1-16,1 17 15,-19 0-15</inkml:trace>
  <inkml:trace contextRef="#ctx0" brushRef="#br0" timeOffset="17162.408">1552 11518 0,'0'18'15,"36"17"1,-1 0-16,-18 18 0,54 18 15,-36-18 1,1-18-16,16 53 16,-34-52-16,0-1 0,-1-18 15,-17 36-15,0-35 16,-17 0-16,-19-18 16,19-18-16,-18 0 15,-1 1-15,-17-19 0,18 19 16,0-18-16,-18-18 15</inkml:trace>
  <inkml:trace contextRef="#ctx0" brushRef="#br0" timeOffset="17306.4125">1429 11289 0,'0'-35'16,"17"17"-16,-17 0 15,18 1-15</inkml:trace>
  <inkml:trace contextRef="#ctx0" brushRef="#br0" timeOffset="17690.9506">1746 11377 0,'18'-18'15,"0"1"-15,17-1 16,-18 1-16,36-19 15,-35 19-15,17 17 0,-17 0 16</inkml:trace>
  <inkml:trace contextRef="#ctx0" brushRef="#br0" timeOffset="17812.3541">1817 11518 0,'35'0'16,"18"0"-1,-35-17-15,35-19 16,-18 19-16,-18-1 0</inkml:trace>
  <inkml:trace contextRef="#ctx0" brushRef="#br0" timeOffset="18162.9164">1958 10830 0,'18'0'15,"-18"18"-15,35 17 16,-18 0 0,1 1-16,17-1 0,-17 18 15,35 18-15,-35-36 16,-1 0-16,1 0 16,0 1-16,17-1 15,-18-17-15,1 17 16,0-35-16</inkml:trace>
  <inkml:trace contextRef="#ctx0" brushRef="#br0" timeOffset="18448.0164">2452 11130 0,'0'-17'31,"17"17"-15</inkml:trace>
  <inkml:trace contextRef="#ctx0" brushRef="#br0" timeOffset="18574.8611">2558 11060 0,'0'-18'16</inkml:trace>
  <inkml:trace contextRef="#ctx0" brushRef="#br0" timeOffset="18712.9838">2646 11007 0</inkml:trace>
  <inkml:trace contextRef="#ctx0" brushRef="#br0" timeOffset="19481.9606">2769 10583 0,'0'18'31,"18"17"-31,0 1 16,-1 16-16,1-34 15,0 17-15,-1-17 16,-17 0-1,18-1-15,-36-34 16,1-1 0,-1 0-16,0-35 15,1 36-15,-1-36 16,18 18-16,0-18 16,0 35-16,18-17 15,-1 35 1,1 0-16,0 17 15,-1 1-15,1 0 0,-1 35 16,1-18-16,0-17 16,35 17-1,-36-18-15,1 1 0,17 0 16</inkml:trace>
  <inkml:trace contextRef="#ctx0" brushRef="#br0" timeOffset="19654.3731">3122 10672 0,'18'0'15,"-1"17"1,54 1 0,-18-18-1,-18 0 1,-17 0-16,-1-18 0</inkml:trace>
  <inkml:trace contextRef="#ctx0" brushRef="#br0" timeOffset="19799.203">3298 10566 0,'0'17'0,"-35"54"15,0-1 1,35-34-16,-18-1 0,18 0 15,18 1-15</inkml:trace>
  <inkml:trace contextRef="#ctx0" brushRef="#br0" timeOffset="33684.7812">1552 12665 0,'-17'0'0,"-1"17"16,0 1-16,1-18 0,-19 35 16,19-17-1,17 17-15,0 0 16,0-17-16,0 35 16,17-35-16,19 17 15,-19-17-15,1-1 16,0-17-16,-1 0 0,1 0 15,0-17-15,-1-19 16,1 19-16,-18-36 16,-18 17-16,1-34 15,-1 35-15,-17-54 16,17 37-16,-53-54 16,36 53-1,-18-35-15,18 52 16,17 1-16,1 17 15,17 36 1,0 17 0,17 1-16,19 52 15,-1-53-15,18 36 16,0-36-16,17 35 16,-34-34-16,52 17 15,-53-36-15,-17 1 0,17 17 16,-17-17-1,-1-18-15</inkml:trace>
  <inkml:trace contextRef="#ctx0" brushRef="#br0" timeOffset="34163.9775">1746 12524 0,'0'17'16,"18"1"0,0 0-16,-18 17 15,17-35-15,1 17 16,-1-17-16,1 0 15,0 0 1,-1-35 0,-17 18-16,0-19 15,-17 36-15,17-17 16,17 17 0,1 17-1,0-17-15,-18 18 16,35 0-16,0-18 15,0 0 1,-17-18-16,17-35 16,-17 35-16,-18-35 15,-18 18-15,1-18 16,-36 18 0,18 0-16,17 17 15,0 18-15,1 0 16</inkml:trace>
  <inkml:trace contextRef="#ctx0" brushRef="#br0" timeOffset="34540.8243">2293 12453 0,'18'0'0,"-1"35"15,1-17-15,17 17 16,-17-17-16,17 17 16,-17-17-16,-1 17 15,-17-17 1,0-1-16,0 1 16,-17-18-16,-18 18 15,17-18-15,-17 0 16,17-18-16,-35-17 15,35-1-15</inkml:trace>
  <inkml:trace contextRef="#ctx0" brushRef="#br0" timeOffset="34658.1665">2134 12277 0,'18'0'31,"0"0"-16</inkml:trace>
  <inkml:trace contextRef="#ctx0" brushRef="#br0" timeOffset="35736.3802">2346 12047 0,'18'-17'15,"-1"-19"1,1 36-16,17-35 16,-35 18-1,18-1-15,-18 0 0,0 1 16,0-1-16</inkml:trace>
  <inkml:trace contextRef="#ctx0" brushRef="#br0" timeOffset="35916.3531">2328 11783 0,'36'53'15,"-19"17"1,36 1 0,-35-36-16,-1 0 0,19 18 15,-1-17 1,0-36-1</inkml:trace>
  <inkml:trace contextRef="#ctx0" brushRef="#br0" timeOffset="36209.556">2646 11783 0,'0'-18'16,"17"1"-16,1 17 15,0-18-15,17-17 16,-35 17-16,18 18 0,-1-18 16</inkml:trace>
  <inkml:trace contextRef="#ctx0" brushRef="#br0" timeOffset="36349.404">2769 11853 0,'18'-17'16,"0"-1"-16,17-17 0,-35 17 15,18-17 1</inkml:trace>
  <inkml:trace contextRef="#ctx0" brushRef="#br0" timeOffset="36583.4003">3052 11518 0,'0'-17'16,"17"17"0,-17-18-16</inkml:trace>
  <inkml:trace contextRef="#ctx0" brushRef="#br0" timeOffset="36838.4375">3334 11342 0,'17'0'16,"-17"-18"0,18 18-16,-18-17 15</inkml:trace>
  <inkml:trace contextRef="#ctx0" brushRef="#br0" timeOffset="36953.2547">3528 11183 0,'-18'0'0</inkml:trace>
  <inkml:trace contextRef="#ctx0" brushRef="#br0" timeOffset="41703.7258">600 11077 0,'0'-17'31,"17"-19"-31,-17 1 0,18-18 16,17-53-16,-35 36 15,18-1-15,17-70 16,-17 88-16,-1-17 0,19-1 15,-36 36 1,0 17-16,-18 36 16</inkml:trace>
  <inkml:trace contextRef="#ctx0" brushRef="#br0" timeOffset="41988.1589">441 10848 0,'0'18'31,"18"34"-15,-18 1-16,17-17 15,-17 17-15,0 0 0,18-1 16,17 1-16,-17-53 16,17 0-16,53-35 15,-35 0-15,35-71 16,-35 53-16,-17 0 16</inkml:trace>
  <inkml:trace contextRef="#ctx0" brushRef="#br0" timeOffset="52247.871">5609 5380 0,'-17'0'31,"34"0"32,1 0-63,-1 0 15,36 0 1,0 18-1,-35-18-15,35 0 0,-18 0 16,53 0-16,-35-18 16,0 18-16,0 0 0,0 0 15,70 0 1,-52 0-16,0 0 0,-1 0 16,1 0-16,87 18 15,-87-18-15,0-18 0,-19 18 16,19 0-16,17-18 15,-53 18-15,18-17 16,-35 17-16,0 0 0,-1 0 16,1 0-1,-36 0 1,1 0 0,17-18-16</inkml:trace>
  <inkml:trace contextRef="#ctx0" brushRef="#br0" timeOffset="53148.5898">10266 5398 0,'17'0'16,"19"0"-1,52 0 1,-17 0-16,105 0 0,-70 0 16,17 0-16,1 0 0,140 0 15,-17 0 1,-123 0-16,-18 17 16,-18-17-16,53 0 15,-88 0-15,0 0 0,-18-17 16</inkml:trace>
  <inkml:trace contextRef="#ctx0" brushRef="#br0" timeOffset="60140.783">5415 4004 0,'0'-18'16,"0"36"15,0 35-15,0-18-16,18 1 15,-18 87-15,0-70 16,-18 88-16,18-70 15,-17 52 1,17-52-16,-18-18 0,18-1 16,0 1-16,0 36 15,0-37-15,0 19 16,0-36-16,18 18 16,-18-35-16,17 17 15,1-17-15,-1 17 16,1-35-16,0 18 15,17 17 1,-17-35-16,-1 18 0,1-1 0,35 1 16,-36 0-16,19-1 15,-1-17-15,36 18 16,-36-1-16,0-17 16,53 18-16,-35-18 15,-17 18-15,87-36 16,-70 18-16,0 0 15,17 0-15,-17 0 0,18 0 16,-1-18-16,72 18 16,-72 0-16,1 0 0,-1 0 15,1 18-15,87-18 16,-87 0-16,105 0 16,-87 0-16,-1 0 15,18 0-15,70-18 16,-70 18-16,-18 0 0,0 0 15,0 0-15,106 0 16,-105 0-16,-1 0 0,0 0 16,0 0-16,89 18 15,-89-18-15,0 18 16,0-18-16,0 0 0,89 0 16,17 0-1,-106 0-15,18 0 16,0 0-16,-18 0 0,18 0 0,88-18 15,-106 18 1,106-18-16,-106 18 16,-17 0-16,105 0 15,-88 0-15,-17 0 0,88 0 16,-71-17 0,-18 17-16,89 0 15,-88 0-15,-1 0 0,1-18 16,-1 18-16,54 0 15,-54 0-15,-17 0 0,18 18 16,-18-18-16,70 0 16,-70-18-16,0 18 15,71-17-15,-89 17 16,18 0-16,0-18 0,17 18 16,-52 0-16,-1 0 15</inkml:trace>
  <inkml:trace contextRef="#ctx0" brushRef="#br0" timeOffset="61473.9663">12506 5450 0,'0'18'0,"18"-18"15,-1 0-15,1 0 0,17 18 16,53-18-16,36 0 15,-54 0-15,1 0 16,0-18-16,70 18 16,-71 0-16,1 0 15,-1 0-15,1-18 0,35 18 16,-53 0-16,-18-17 16,18 17-16,-18 0 15,-17 0-15,-1 0 16,-17-18-1,18 18 32,-18-17-31,0-1-16,18 0 16,-1 18-1,-17-17 1,18 17-16,-18-18 15,18 18 1,-18-18-16,0 1 16,0-1-1,0 0-15,0 1 16,0-19-16,0 19 16,0-18-16,0-36 15,-18 36-15,18-18 16,0 0-16,0-18 0,0 18 15,-18-17-15,18-71 16,0 70-16,0 1 0,-17-89 16,17 106-1,0-18-15,0 19 0,0-37 16,-18 54-16,18-36 16,-18 36-16,18-18 15,-17 18-15,17-18 16,0 18-16,-18-18 15,0 35-15,-17 1 16,-18-1 0,18 18-16,-18 0 15,18 0-15,-36 0 0,-70 0 16,53-18 0,0 18-16,-124 0 15,89 0-15,-1-17 0,-158 17 16,141 0-16,-18 0 15,-158 17-15,158-17 16,-18 0-16,1 0 0,0 18 16,-1-18-16,1 0 15,-1 0-15,-211 0 16,212 18-16,-194-18 16,176 0-16,17 0 0,1 0 15,-18 0-15,-159-18 16,177 18-16,-1 0 0,1 0 15,17 18-15,-17-18 16,-301 17 0,336-17-16,0 18 0,0-18 15,0 0-15,17 0 0,-122 0 16,140 0-16,-106 18 16,36-18-1,105 0-15,1 0 16,17 17-16,0-17 0,17 0 15,-34 0-15,52 18 16,1-1 0,34 1-16,1 0 15,17-1 1</inkml:trace>
  <inkml:trace contextRef="#ctx0" brushRef="#br0" timeOffset="62112.8924">6456 4286 0,'0'-35'15,"53"17"1,53 18 0,35 0-1,-53 18-15,124 17 16,35 1-16,-106-19 15,17 18-15,160 18 16,-159-17-16,193 34 16,-193-35-16,212 54 15,-177-54-15,176 36 16,-176-36-16,159 35 16,-177-34-16,142 17 15,-160-18-15,125 18 16,-142-36-16,106 36 15,-141-53 1,-1 18-16,-16 0 0,52-1 16,-88-17-16,0 0 15,-1 18-15,-52-1 16</inkml:trace>
  <inkml:trace contextRef="#ctx0" brushRef="#br0" timeOffset="62592.5895">6932 5433 0,'18'0'15,"-1"0"1,1 0-16,35-18 16,0 18-16,70-53 15,-34 18-15,157-53 16,-87 35-16,194-88 16,-159 70-16,247-70 15,-229 53-15,17 17 16,18 1-16,194-89 15,-212 106-15,-35-17 16,0 34-16,-17-17 0,105-17 16,-159 52-1,-34 1-15,-1-1 0</inkml:trace>
  <inkml:trace contextRef="#ctx0" brushRef="#br0" timeOffset="66197.5815">21396 4480 0,'-18'-17'0,"-35"17"16,18 0-1,-18 0-15,18 17 16,0 1-16,-18 35 16,35-18-16,-17 36 15,35-36-15,17 18 16,1-35-16,17-1 15,-17-17-15,53 0 16,-36-17-16,35-19 16,-52 1-16,17 0 0,1-36 15,-19 36-15,-17-71 16,0 53-16,0-53 16,-17 36-1,-19-107 1,19 124-16,-19 18 15,19 0-15,-1 17 0,18 1 0,-35 17 16,17 0 0,18 70-1,18 18 1,-18-35-16,18 18 0,-1-18 16,18 70-16,1-52 15,-1-18-15,0-18 0,1 18 16,-1-18-16,0 0 15,0-17-15,18 17 16,-35-17-16,0-18 16</inkml:trace>
  <inkml:trace contextRef="#ctx0" brushRef="#br0" timeOffset="66706.4816">21872 4374 0,'0'0'0,"0"18"31,-17 35-16,17-18-15,0 36 16,17-36-16,1 18 16,0-35-16,17 17 15,-18-17-15,19-18 16,-19 0 0,1-36-1,0 1-15,-18 17 16,17 1-16,1 17 15,0 0 1,-1 17-16,18 1 16,-17 0-1,0-18-15,17 0 16,0 0-16,1-18 16,-1 0-16,0-17 15,-35 0-15,0-18 16,0 0-16,0 18 15,-35-36-15,17 54 16,1-19-16,-1 19 0,0-1 16,1 18-16</inkml:trace>
  <inkml:trace contextRef="#ctx0" brushRef="#br0" timeOffset="67515.2807">22931 4251 0,'17'0'31,"36"0"-15,-35 0-16,17 0 0,18 0 15,-35 0-15,35 0 16,-36 0 0,-17 18-1</inkml:trace>
  <inkml:trace contextRef="#ctx0" brushRef="#br0" timeOffset="67674.9674">22860 4427 0,'0'18'16,"18"0"0,17-18-16,0 17 15,18-17-15,-18-17 16,1 17-16,-1 0 0,0 0 0,-17 0 15,17 0-15,-35-18 0</inkml:trace>
  <inkml:trace contextRef="#ctx0" brushRef="#br0" timeOffset="68426.1467">23795 4233 0,'0'53'16,"0"-17"-16,18 69 15,-18-52-15,0 35 16,0-52-16,0-1 16,0-17-1,0-36 1,-18-35-1,18-17 1,0 34-16,0 1 0,0 0 16,35-36-16,-17 54 15,-1-1-15,19 18 0,-19 0 16,36 0-16,-35 35 16,17-17-16,-35 17 15,18 0-15,17 36 16,-35-36-16,18 0 0,-1-17 15,1 0-15,-18-1 0</inkml:trace>
  <inkml:trace contextRef="#ctx0" brushRef="#br0" timeOffset="68858.5381">24289 4498 0,'17'106'15,"-17"35"-15,18 0 16,0-88-16,-1 35 16,1-53-1,-18-17-15,0 0 16,0-36-16,-18 0 0,1-52 15,-1 17-15,-17-71 16,35 54-16,-18-107 16,18 89-16,18-35 15,-1 88 1,54-1-16,-36 19 16,36 34-1,-36-17-15,0 36 0,1 16 16,-36-34-16,0 35 15,-18-18-15,0-17 16,-17 0-16,-18 17 16,18-18-16,0-17 15,17 0-15,0 0 0,1 0 0</inkml:trace>
  <inkml:trace contextRef="#ctx0" brushRef="#br0" timeOffset="69025.8609">24906 4480 0,'18'0'47</inkml:trace>
  <inkml:trace contextRef="#ctx0" brushRef="#br0" timeOffset="69476.7095">25206 4180 0,'106'-17'16,"0"17"0,-36 17-1,-52-17-15,-1 53 16,-17-35-16,0 17 0,-52 36 16,34-36-16,-35 18 15,35-35-15,1 17 16,-1-17-16,36 17 15,17 0 1,0-35-16,53 18 16,-52-18-16,-1 0 15,0 0-15,1-18 16</inkml:trace>
  <inkml:trace contextRef="#ctx0" brushRef="#br0" timeOffset="69666.1173">25224 4463 0,'0'-18'16,"17"18"0,19 0-16,52-35 15,-53 35-15,18 0 0,-18-18 16,0 18-16,36 0 15</inkml:trace>
  <inkml:trace contextRef="#ctx0" brushRef="#br0" timeOffset="70009.7821">25770 4427 0,'36'0'16,"-19"0"-16,1 0 16,53-17-16,-36-1 15,0 0-15,-17 1 16,-1-1-16,1-17 16,-18 17-16,0 1 0,0-1 15,-53 0-15,18 18 16,0 0-16,-18 18 15,35 0-15,0-1 0,-17 19 16,35-1 0,18 18-16,-1-36 15,72 36 1,-54-35-16,0 0 16,0-18-16,18 0 15,-17 0-15</inkml:trace>
  <inkml:trace contextRef="#ctx0" brushRef="#br0" timeOffset="70251.8159">26123 4551 0,'0'35'16,"18"-17"-1,-18-1-15,17 1 16,19-18-16,-36-35 16,0 17-16,0-17 15,0 0-15,-18-36 16,18 53-16,0-35 15,0 36-15,0-1 16,0 1-16,18-1 16,17 18-16,-17 0 15,17 18-15,0-1 16,1 1-16,16 17 16</inkml:trace>
  <inkml:trace contextRef="#ctx0" brushRef="#br0" timeOffset="70499.1703">26529 4427 0,'-35'18'15,"17"-18"-15,18 35 16,0 1-16,0-1 16,18-18-16,17 1 15,-17 0-15,-1-1 0,54-17 16,-54 0-16,36-35 15,-35 17 1,0-17-16,-18 0 16,0-18-16,-18 18 15,-17-1-15,17 36 16,0-17-16,1 17 16</inkml:trace>
  <inkml:trace contextRef="#ctx0" brushRef="#br0" timeOffset="70788.8858">26988 4322 0,'-53'0'15,"17"0"1,36 17-16,53 36 15,-17-35 1,-1-1-16,53 19 16,-70-19-16,17 1 0,-17 17 15,-18-17 1,-71 17-16,36-35 16,-53 18-1,35-18-15,0 0 16,17 0-16,1 0 0,17 0 0,1 0 15</inkml:trace>
  <inkml:trace contextRef="#ctx0" brushRef="#br0" timeOffset="72089.9483">27640 3669 0,'0'-18'16,"-17"36"15,-19 52-15,19-17 0,-19 0-16,19 18 0,-36 70 15,35-70-15,0 52 16,18-52-16,0 34 15,18-52-15,35 18 16,-18-36-16,18 0 16,-17-17-16,-19-18 15,1 0-15</inkml:trace>
  <inkml:trace contextRef="#ctx0" brushRef="#br0" timeOffset="72769.5107">27905 3933 0,'0'0'0,"0"-17"0,0-1 16,0 1-1,-18 17 1,0 0-16,1 52 15,-1-16-15,1 70 16,-1-53 0,18-1-16,18 54 15,-18-53-15,52 35 16,-16-52-16,17 17 16,-18-36-16,18 1 15,-36-18-15,1 0 16</inkml:trace>
  <inkml:trace contextRef="#ctx0" brushRef="#br0" timeOffset="73190.5144">28205 4286 0,'17'88'16,"-17"-35"-1,0-35 1,0 0 0,0-36-1,0-35 1,0 18-1,0 0-15,18-1 0,0-34 16,-1 52-16,18-35 16,-17 36-16,17-1 15,18 0 1,-35 18-16,0 18 0,-18 0 0,17-1 16,-17 18-16,18-17 15,-18 17-15,0 1 0,0-1 16,0 0-16,17 18 15,-17-35-15,0-1 0,18 1 16,0-18 0</inkml:trace>
  <inkml:trace contextRef="#ctx0" brushRef="#br0" timeOffset="73486.1008">28698 4445 0,'18'0'16,"0"0"-16,-1 0 0,36 0 16,-35-18-1,17 18-15,-17 0 16,0 0-16,-1 0 16</inkml:trace>
  <inkml:trace contextRef="#ctx0" brushRef="#br0" timeOffset="73748.5096">29034 4286 0,'17'18'15,"36"17"1,-35 0-16,-1-17 0,19 0 16,-1-1-16,36 1 15,-54 0-15,18-1 16,-17-17-16,0 0 16,-18-17-16</inkml:trace>
  <inkml:trace contextRef="#ctx0" brushRef="#br0" timeOffset="73914.4026">29316 4233 0,'-35'36'16,"-18"34"0,35-52-16,-17 52 15,17-17-15,18-35 16,0 35-16,0-36 15</inkml:trace>
  <inkml:trace contextRef="#ctx0" brushRef="#br0" timeOffset="74321.644">29757 4410 0,'-18'17'16,"18"1"-1,-35 17 1,35-17-16,-18-18 0,1 18 15,17-1-15,-36 1 16,36-1-16,-17 1 16</inkml:trace>
  <inkml:trace contextRef="#ctx0" brushRef="#br0" timeOffset="74715.3815">30180 4057 0,'0'0'0,"0"18"16,18-1-16,-18 36 15,0-35 1,17 17-16,-17 18 0,18-18 15,-18 1-15,0-1 16,0-18-16,0 1 16,0 0-16,0-1 15</inkml:trace>
  <inkml:trace contextRef="#ctx0" brushRef="#br0" timeOffset="75283.4898">30374 3898 0,'0'-17'16,"-17"17"-16,17-18 31,17 18 0,-17 18-31,18-1 16,17 18-1,-17 1-15,52 17 0,-17-36 16,0 54 0,-18-36-16,-17 0 15,0 1-15,-1-1 0,-17 53 16,0-53-16,-17 18 16,17-35-16,-18 0 15,0-1-15,-17-17 16</inkml:trace>
  <inkml:trace contextRef="#ctx0" brushRef="#br0" timeOffset="75699.8112">30603 3510 0,'18'0'15,"17"18"-15,-17 17 16,17-17-16,54 70 16,-37-35-16,-16 0 0,-1 17 15,0 1-15,18 52 16,-18-52-16,-17-18 16,-18 70-16,0-52 15,0-18-15,-35 35 16,17-35-16,1-18 0,-19 36 15,19-54 1,-1 19-16,-17 17 16,17-36-16</inkml:trace>
  <inkml:trace contextRef="#ctx0" brushRef="#br0" timeOffset="86209.9101">4022 11553 0,'-18'0'0,"0"0"15,18 18 1,-17-18-1,34 0 17</inkml:trace>
  <inkml:trace contextRef="#ctx0" brushRef="#br0" timeOffset="88229.5547">4022 11553 0,'17'-17'16,"-17"34"62,-17 54-63,17-36-15,-18 54 16,18-19-16,-18-17 16,1 18-16,17-1 0,-18 1 15,18-1-15,-18 18 0,1 54 16,-1-90-16,1 90 15,17-90-15,-18 72 16,0-71 0,18 70-16,0-70 15,0 35-15,0-35 16,18 36-16,-18-54 16,18 35-16,-1-52 15,1 35 1,-1-35-16,1 34 15,-18-34-15,0 35 16,0-35-16,0-1 0,0 19 16,0-19-1,0 1-15,18 17 16,-18-17-16,0-1 16,0 1-16,0 0 0,0 17 15,17-17 1,-17 17-1,0-17-15,18-18 0,-18 17 16,18 1-16,-18-1 16,35-17-16,-17 18 15,17-18-15,-17 0 16,17 18 0,-18-18-16,19 0 15,-1 0-15,18 17 16,-18-17-16,18 0 15,0 0-15,18 0 16,-36 0-16,0 0 0,0 0 16,36 0-1,-18 0-15,-18 0 0,0 0 16,18 0-16,36 0 16,-37 0-16,1 0 0,0 0 15,18 0-15,-18 0 0,70 0 16,-70 0-16,18 0 15,-18 0-15,70 0 16,-70 0-16,88 0 16,-88 0-1,18 0-15,70 0 0,-71-17 16,1 17-16,17 0 16,-17 0-16,70 0 15,-71 0-15,1 0 0,70 17 16,0-17-1,-70 0-15,17 0 0,-18 0 16,89 0-16,-88 0 16,-1 0-16,18 0 0,-17-17 15,88 17 1,-71 0-16,-18 0 0,1 0 16,17 0-16,71 0 15,-89 0-15,1 0 0,0 0 16,-1 0-16,89 0 15,-89 0-15,72 0 16,-90 0-16,19-18 16,70 18-16,-88 0 15,0 0-15,18 0 0,34 0 16,-52 0 0,0 0-16,-18 18 0,18-18 15,-17 0-15,34 0 16,-17 0-16,18 0 15,-36 0-15,53 0 16,-53 0-16,1 17 0,52-17 16,-70 0-1,17 18-15,0-18 0,-17 0 16,-1 0-16,1 18 0,17-18 16,-17 0-16,17 17 15,-17-17-15,0 0 16,-1 0-1,1 0-15,-1 0 16,-17-17 0,0-1-1,0 0 1,-17 1 0,17-1-16,0-17 15,0 0-15,0-1 16,-18 1-16,18 0 15,0-1-15,0 19 0,0-18 0,-17-36 16,17-17 0,0 52-16,0-16 15,17-1-15,-17 0 0,18-71 16,-18 71-16,17-70 16,1 52-16,0 18 15,-18-17-15,17 17 16,19-71-16,-19 54 0,1-1 15,17 1-15,-17-1 0,17-70 16,-17 71 0,-1-54-16,-17 71 15,0-53-15,0 71 16,18-53 0,-18 53-16,0-36 15,18 36-15,-18-1 16,0 19-1,-18-18-15,0 35 16,1 0 0,-19 0-16,1 0 15,0 0-15,17 0 16,-17 0-16,-36 0 16,36 17-16,-18-17 0,18 0 15,-18 0-15,-53 0 16,36 18-16,17-18 15,-18 0-15,1 0 0,-19 0 16,-69 0-16,69 0 16,-87 17-16,88-17 15,-106 0-15,88 0 16,-88 0 0,88-17-16,-105-1 15,105 18-15,-106-17 16,89-1-16,-107 0 15,107 18-15,-1-17 16,1 17-16,-106-18 16,105 18-16,-17-18 0,17 18 15,-17 0-15,0 0 0,0-17 16,0 17-16,0 0 0,-18 0 16,18 0-16,-141-18 15,141 18-15,0 0 16,-1 0-16,19-18 0,-124 1 15,124 17-15,-89-18 16,106 18-16,18-17 16,-71-1-16,89 18 15,17 0-15,17-18 0,-17 18 16</inkml:trace>
  <inkml:trace contextRef="#ctx0" brushRef="#br0" timeOffset="89033.2044">4410 11818 0,'35'18'16,"-17"-1"-16,52 36 15,36 0 1,-35-18-16,-1 1 0,18-1 15,106 36-15,-70-36 16,-1 0-16,18 18 16,1-18-16,157 71 15,-122-53-15,-18 0 0,17 0 16,0 0-16,177 53 16,-159-53-16,-17-18 15,17 18-15,-18 0 0,18-18 0,159 71 16,-195-71-1,178 53-15,-195-52 16,141 34 0,-159-35-16,-17 1 0,88 17 15,-106-18-15,-17-18 0,0 1 16,17 17 0,-53-17-16,0 17 15,-17-35-15,-36 0 16,1 0-16</inkml:trace>
  <inkml:trace contextRef="#ctx0" brushRef="#br0" timeOffset="89686.1502">4463 13758 0,'17'0'16,"36"-17"-1,0-1 1,0 0-16,18 1 16,-1-18-16,18-1 0,1 1 0,16 0 15,1-18-15,18 0 0,17 0 16,176-71-16,-140 54 15,-1-1-15,18 1 16,18-18-16,-1 17 16,1-17-16,17 0 0,1 17 0,-1-17 15,-17 17-15,246-70 16,-264 71-16,18 17 0,-36 17 16,1-16-16,-1 16 0,124-34 15,-159 34 1,106-16-16,-141 34 15,70-17-15,-105 17 16,-36 18-16</inkml:trace>
  <inkml:trace contextRef="#ctx0" brushRef="#br0" timeOffset="91920.7631">17180 12453 0,'0'-18'16,"0"1"-16,-17-1 15,-1-17 1,0 35-16,-35-18 15,18 18-15,0 0 0,0 0 16,-1 18-16,-52 52 16,53-34-16,0 17 0,17 0 15,0-18-15,1 53 16,17-53-16,17-17 16,36 17-16,-17-17 15,16-18-15,37-35 16,-36-1-16,-18 1 0,35-36 15,-34 36 1,-1 0-16,0-71 16,-35 71-16,0-89 15,0 71-15,-35-70 16,35 52-16,-53-52 16,35 70-16,1 0 0,-36-35 15,18 53 1,17 35-16,0 0 15,1 0-15,-1 35 16,18 0-16,0 18 0,0 0 16,35 88-16,1 18 15,-1-89-15,-18 19 16,19-19-16,52 71 16,-53-88-16,0-18 15,54 36-15,-54-53 16,0-1-16,-17-17 15,0 0-15</inkml:trace>
  <inkml:trace contextRef="#ctx0" brushRef="#br0" timeOffset="93855.1124">17709 12294 0,'0'-17'0,"18"-19"16,-18 19-16,0-1 15,0 36 1,0-1-16,-18 1 15,18 17-15,0 18 16,0 0-16,0-18 0,0 54 16,0-36-16,18-36 15,17 54-15,-17-54 16,0 1-16,17-18 16,-17 0-16,-1-18 15,18-17 1,-35 17-16,18-17 15,-18 18-15,18 17 16,-1 35 0,36 18-1,-35-36-15,35 1 16,-18 0-16,18-18 16,-18 0-16,1-18 15,-19 0-15,1 1 0,0-36 16,-18 18-16,-18-36 15,0 36-15,-17-36 16,17 36-16,-17 0 16,35 17-1,-18 18 1,1 0-16</inkml:trace>
  <inkml:trace contextRef="#ctx0" brushRef="#br0" timeOffset="94491.0731">18662 12365 0,'18'0'31,"35"0"-16,-1 0-15,54 0 16,-53-18-16,0 18 0,53-17 16,-71 17-16,18-18 15,-35 18 1,-18-18-16,-18 18 16</inkml:trace>
  <inkml:trace contextRef="#ctx0" brushRef="#br0" timeOffset="94690.2024">18927 12100 0,'0'106'16,"0"18"-1,0-1-15,0-52 16,17-18-16,18 35 15,-17-18 1,0-34-16,-1-1 0</inkml:trace>
  <inkml:trace contextRef="#ctx0" brushRef="#br0" timeOffset="96053.8587">19562 12259 0,'0'0'0,"17"0"16,1 0-1,35 0 1,-18 0-16,36 0 16,-19 0-16,37-18 15,-54 18-15,0 0 16,1 0-16,-19 0 0,1 0 0,-36 0 31</inkml:trace>
  <inkml:trace contextRef="#ctx0" brushRef="#br0" timeOffset="96214.6581">19667 12400 0,'53'0'15,"53"0"-15,-35 0 16,-1 0 0,-34 18-1,-19-18-15</inkml:trace>
  <inkml:trace contextRef="#ctx0" brushRef="#br0" timeOffset="103221.8256">21131 12083 0,'0'-18'46,"18"36"189,0-18-220,-1 17 1,-17 1-16,36 0 16,-1-1-16,18 36 15,-18-35-15,53 35 16,-52-36-16,52 36 16,-35-35-16,17 17 15,-35-17-15,1 17 16,-19-35-16,1 18 15,-36-18 17,1-18-32,17 0 15,-36 1-15</inkml:trace>
  <inkml:trace contextRef="#ctx0" brushRef="#br0" timeOffset="103567.7564">21537 11942 0,'0'-18'0,"-18"18"16,18 18-1,-17-18-15,-1 35 0,1 35 16,-1-17 0,0 0-16,-35 53 15,18-53-15,17-18 0,-17 53 16,18-70-16,-1 0 15,18-1-15,0 1 16,18-36-16</inkml:trace>
  <inkml:trace contextRef="#ctx0" brushRef="#br0" timeOffset="104101.6976">21749 11412 0,'0'-17'15,"-18"17"-15,0 17 16,18 19 0,-17 17-1,17-18-15,0 53 16,0-53-16,17 54 15,-17-54-15,36 18 16,-19-36-16,1 19 16,0-19-16,-1-17 0,19 0 15,-19-17 1</inkml:trace>
  <inkml:trace contextRef="#ctx0" brushRef="#br0" timeOffset="104266.6443">21925 11712 0,'0'18'0,"0"17"15,0-17-15,18-1 0,-18 1 16,17 17 0,1-17-16,0-18 15</inkml:trace>
  <inkml:trace contextRef="#ctx0" brushRef="#br0" timeOffset="104406.4011">21925 11465 0,'0'-17'15</inkml:trace>
  <inkml:trace contextRef="#ctx0" brushRef="#br0" timeOffset="104622.355">22031 11342 0,'18'35'16,"-1"-17"-16,36 52 15,-18-34-15,1-1 16,-19 18-16,36 35 0,-53-53 16,0 18-16,0-18 15,0 1-15,-17-19 16,-19 54-16,19-53 0,-1 17 16,0-18-16</inkml:trace>
  <inkml:trace contextRef="#ctx0" brushRef="#br0" timeOffset="105369.4681">22666 12224 0,'-18'-18'0,"1"0"16,-19 18-1,19 0-15,-36 18 16,0 53 0,35-54-16,1 19 0,17-1 15,0-17-15,0 34 16,17-34-16,1 0 0,0-18 16,52 0-16,-17-18 15,-35 0 1,17-17-16,-17 18 0,17-72 15,-17 54-15,-1-53 16,-17 35 0,0-18-16,-17-34 0,-1 34 15,0 18-15,1 0 16,-19 0-16,1 0 16,17 36-16,1 17 0,-1 35 15,1 0-15,34 71 16,-17-35-16,18-1 15,-1 1-15,36 52 16,-17-52-16,-1-18 16,18 35-16,0-18 15,-18-52-15,-17 0 16,-1-1-16,1-17 16</inkml:trace>
  <inkml:trace contextRef="#ctx0" brushRef="#br0" timeOffset="105714.3192">22966 12083 0,'35'-18'0,"0"18"15,36-18 1,-36 18-16,18 0 0,0 18 15,-18-18-15,-17 35 16,-18 1 0,-18-1-16,-17 0 15,0 18-15,0-18 16,35 1-16,0-19 16,0 1-16,0 17 15,17-17-15,18-1 16,1 1-16,-1-18 15,-17 0-15,17 0 16,-17-18-16,-36 1 16,0 17-1</inkml:trace>
  <inkml:trace contextRef="#ctx0" brushRef="#br0" timeOffset="105880.6671">22966 12206 0,'17'0'0,"1"0"16,70 0-16,18 0 15,-53-18-15,0 18 16,35 0-16,-53 0 16,1 0-16,-19 0 15</inkml:trace>
  <inkml:trace contextRef="#ctx0" brushRef="#br0" timeOffset="106241.5537">23495 11430 0,'0'-18'16,"0"1"0,-18 17-16,1 17 15,-1 19-15,18-19 0,-18 19 16,1 16-16,17-16 0,0 17 15,0 0-15,0 35 16,17-53-16,-17 0 0,53 36 16,-35-53-1,17-1-15,-17 1 0,0-1 16,-1-17-16,1 0 0,-1 0 16</inkml:trace>
  <inkml:trace contextRef="#ctx0" brushRef="#br0" timeOffset="106407.7986">23707 11765 0,'17'53'16,"-17"-35"-16,18 17 15,0-17-15,-1-1 16,1-17-16</inkml:trace>
  <inkml:trace contextRef="#ctx0" brushRef="#br0" timeOffset="106558.0798">23760 11553 0</inkml:trace>
  <inkml:trace contextRef="#ctx0" brushRef="#br0" timeOffset="106774.4984">23971 11307 0,'53'35'16,"0"35"-16,-35-17 15,17 0-15,18 53 16,0 0-16,-53-71 16,17 18-16,-17 53 15,-35-53-15,-35 35 16</inkml:trace>
  <inkml:trace contextRef="#ctx0" brushRef="#br0" timeOffset="111090.5473">6526 15134 0,'0'-17'16,"-17"17"15,17 17-15,0 18-16,0 36 16,0-36-16,0 18 15,0 0-15,-18 71 16,0-54-16,18-17 15,-17 71-15,-1-54 16,18-17-16,0 53 16,0-71-16,0 53 15,0-52-15,35 17 16,-17-36-16,17 18 16,-17-35-16,35 36 15,-18-36-15,36 17 16,-36-17-16,0 18 15,18-18-15,-17 0 0,69 0 16,-52 18 0,71-18-16,-54 0 15,54 17-15,-54-17 16,19 0-16,-19 18 0,89-18 16,-89 18-1,19-18-15,87 17 16,-88-17-16,106 0 15,-88 0-15,-18 0 0,18 0 16,0 18-16,0-18 0,0 0 16,123 0-16,-123 17 15,123-17 1,-106 0-16,1 0 0,105 0 16,-105-17-16,-1 17 15,1 0-15,-1-18 0,124 1 16,-123 17-16,123-18 15,-142 18 1,19 0-16,-1-18 0,107 18 16,-125 0-16,1-17 15,106-1-15,-106 0 16,0 18-16,105-35 16,-105 35-16,88-35 15,-17 17 1,-89 1-16,70-1 15,-87 0-15,0 18 0,70 0 16,-71-17-16,-17 17 16,71 0-16,-71-18 15,-1 18-15,37 0 16,-36 0-16,-18-18 16,0 18-16,36 0 15,-54 0-15,36-17 16,-35 17-16,0 0 15,-36 0 32,0 0-15,36 0 30,-18 17-46,18-17-1,-18 18 1,17-18 0,1 0-1,-1 18-15,1-18 16,0 0-16,17 17 15,-17-17-15,17 0 16,-17 0-16,17 18 0,53-18 16,-53 18-16,18-18 15,0 17-15,0-17 0,53 0 16,-36 18 0,1-18-16,88 17 0,-71-17 15,-18 0-15,107 0 16,-89 0-16,18 0 15,-18 0-15,106 0 16,-106 18-16,1-18 0,87 0 16,0 0-1,-88 0-15,89 18 16,-89-18-16,-17 0 16,17 0-16,71-18 15,-71 18-15,53 0 16,-88 0-16,17 0 0,-17-18 15,18 18-15,35 0 16,-71 0-16,18 0 16,0 0-16,0-17 0,35 17 15,-35 0-15,-18 0 16,53-18-16,-52 18 16,16 0-1,-34 0-15,17 0 16,-17-17-16,0 17 0,-1 0 31,-17-18 0,0 0 16,18 18-31,-36 0 31,1 0-32</inkml:trace>
  <inkml:trace contextRef="#ctx0" brushRef="#br0" timeOffset="112287.3581">18415 16157 0,'18'0'31,"-1"0"-15,1 0-16,35 0 0,17 18 16,1-18-1,17 0 1,-53 0-16,54 0 15,-72 0-15,36 0 16,-35 0-16,17 0 16,-53-18 15,1 18-15,-1-17-16,1-19 15,-1 19-15,18-36 16,-18 35-16,18-52 15,-17 17 1,17 17-16,0-17 0,0-52 16,0 52-16,0 0 15,17-71-15,-17 54 16,18 17-16,-18-35 16,0 35-16,0-18 15,18 18 1,-18 18-16,-18 0 15,18 17-15,-18 0 0,-17 1 16,17 17-16,-17 0 16,-18 0-1,0 0-15,18 0 0,-71 0 16,53 0-16,-17 0 16,-71 0-1,70 0-15,-17 0 0,-124-18 16,106 18-16,0 0 15,-17 0-15,0 0 0,-142-17 16,124 17-16,0 0 16,-142 0-16,125 0 15,17-18-15,-18 18 0,-159 0 16,160 0-16,-178 0 16,178-18-1,-19 18-15,-158 0 16,176 0-16,-17 0 0,-141 18 15,-19-18 1,178 0-16,-1 0 16,0 18-16,-158-18 15,176 0-15,-177 17 16,177-17-16,-18 0 0,-141 18 16,142-1-16,-142 1 15,141 0-15,-141-1 16,141 1-16,-140 0 15,157-1 1,1-17-16,-141 18 16,17-18-1,142 0-15,-124 0 0,124 0 16,-1 18-16,-105-18 16,105 0-16,19 0 0,-107 0 15,0 0 1,106 0-16,18 0 15,-18 0-15,18 0 0,-124 0 16,124 0 0,0 0-16,-18 0 15,18 17-15,17-17 0,-17 18 0,-53-1 16,71-17-16,17 0 16,0 18-16,-35-18 15,52 0-15,1 0 16,53 0-1</inkml:trace>
  <inkml:trace contextRef="#ctx0" brushRef="#br0" timeOffset="112798.189">8026 15487 0,'88'18'16,"0"-1"-1,-35-17-15,70 18 16,-52 0-16,17-18 0,0 17 16,18-17-16,0 18 0,0-1 15,176 1 1,-141-18-16,18 0 0,0 0 0,211 18 15,-176-18 1,230 0-16,-213 0 16,230 0-16,-212 0 15,212 0-15,-211 17 16,228-17 0,-228 18-16,211 0 15,-212-1-15,194 1 16,-211 0-16,211-1 15,-229 1-15,0-1 0,0-17 16,177 18 0,-212 0-16,176-1 15,-194-17-15,0 18 0,123-18 16,-158 0-16,0 0 16,88 0-16,-123 0 15,-18 0-15,35 0 16,-71 0-16,1 0 15,-36 0-15,1 0 0</inkml:trace>
  <inkml:trace contextRef="#ctx0" brushRef="#br0" timeOffset="114327.6291">14446 17004 0,'-17'-18'15,"-1"18"-15,0 0 16,-17 0 0,17 0-16,-34 36 15,34-19-15,-35 54 16,35-36-16,1 0 0,-19 71 16,19-71-16,17 54 15,17-72-15,36 19 16,-35-19-1,70-34-15,-53 17 16,36-53-16,-18 17 16,0-52-16,-36 53 15,1-53 1,-18 35-16,0 0 16,0 0-16,-18 0 0,1-70 15,-1 52-15,-35-70 16,36 88-16,-19-53 15,19 71-15,-19 17 16,19 18-16,-1 18 16,18 17-16,0 71 15,0-36-15,35 72 16,-17-72-16,53 71 16,-54-88-16,54 35 15,-36-35-15,18 18 16,-35-36-1,17 18-15,-17-18 16,-1-17 0,1-18-16,-18-18 15</inkml:trace>
  <inkml:trace contextRef="#ctx0" brushRef="#br0" timeOffset="114816.6046">14870 17004 0,'0'18'16,"-18"34"0,18-16-16,0-1 0,0 36 15,18-54 1,17 18-16,-17-17 15,17-18-15,-18 18 16,1-18-16,17-18 16,-17 0-16,0-17 15,-1 0 1,1 17-16,-18 1 0,0-1 16,0 36-1,35-1 1,-35 1-16,18 17 0,35-17 15,-18-1 1,-17 1-16,-1-18 0,1 0 16,0 0-16,17 0 15,-35-18-15,17 1 0,-17-18 16,0-1-16,0-17 16,-17 18-1,-1-35-15,1 34 16,-1-17-16,18 36 15,-18-19-15,18 54 16</inkml:trace>
  <inkml:trace contextRef="#ctx0" brushRef="#br0" timeOffset="116674.3134">16210 16563 0,'18'0'31,"-36"18"-15,18 17-16,-53 35 15,36-17-15,-19 18 0,-52 52 16,35-52 0,0-1-16,18-17 0,0 0 0,17-17 15,0-1-15,1 0 16,17-17-16,17-18 15,-17-18-15</inkml:trace>
  <inkml:trace contextRef="#ctx0" brushRef="#br0" timeOffset="116963.0044">16439 16845 0,'36'0'15,"-1"0"-15,18-17 16,-18 17-16,53-18 15,-52 0-15,-19 18 16,19 0-16,-1 18 16,-35 0-16</inkml:trace>
  <inkml:trace contextRef="#ctx0" brushRef="#br0" timeOffset="117102.404">16457 17022 0,'35'17'16,"1"-17"-16,-1 0 0,53 0 16,-35 0-16,0 0 15,0-17-15,-35 17 16</inkml:trace>
  <inkml:trace contextRef="#ctx0" brushRef="#br0" timeOffset="118059.8224">17286 16792 0,'0'18'16,"18"35"-1,-18-18-15,0 18 0,0-18 16,0 18-16,0 18 16,0-36-16,0 0 15,0-17-15,0-36 32,0-35-17,0 0-15,17 18 0,1-53 16,-18 53-16,35-18 15,-17 18 1,0 35-16,-1 0 0,1 0 16,0 0-16,-18 17 0,17 18 15,-17 1-15,0-1 16,0 0-16,0 18 16,0-18-16,0-17 0,18 0 15,-1-18 1,-17-18-16,36-35 15,-19 18-15,1 0 0,17-18 16,1 17 0,-19 1-16,1 18 0,-1 17 0,19 0 15,-19 17 1,1 54-16,0-36 16,-1 36-16,1-36 15,-18 0-15,35 36 16,-17-54-16,-1 1 0,19 0 15,-36-1 1,17-17-16</inkml:trace>
  <inkml:trace contextRef="#ctx0" brushRef="#br0" timeOffset="118225.5927">18415 17127 0,'0'-17'16</inkml:trace>
  <inkml:trace contextRef="#ctx0" brushRef="#br1" timeOffset="136432.9883">1958 6685 0,'18'0'31,"-1"0"-15,18 0-16,1 0 16,-19-17-16,36 17 15,-17 0-15,-19 0 0,54 0 16,-54-18 0,19 18-16,34 0 0,-34-18 15,-1 18-15,35 0 16,-34 0-16,-1 0 15,35 0-15,-34 0 16,34 0-16,-34 0 16,17 0-16,-18 0 0,0 0 15,71 0 1,-71 0-16,18 0 0,0 0 16,53 0-16,0 0 15,-53 0-15,0 0 16,-1 0-16,37 0 15,-36 0-15,52 0 16,-52 0-16,18 0 16,35-17-16,-53 17 15,0 0-15,52-18 16,-52 18-16,0 0 0,35 0 16,-35 0-1,0-18-15,53 18 16,-53 0-16,-18 0 0,53 0 15,1-17 1,-54 17-16,18 0 0,-18 0 16,53 0-1,-52 0-15,-1 0 0,18 0 16,-18 0-16,53 0 16,-52 0-16,-1 0 0,18 0 15,0 0-15,35 0 16,-35 0-16,-18 0 0,18 0 15,-18 0-15,53 0 16,-52 0-16,52 17 16,-53-17-16,18 0 15,35 0-15,-35 0 16,-18 0-16,71-17 16,-53 17-16,0-18 15,0 18-15,35 0 16,-52 0-16,52 0 15,-53 0-15,53 0 16,-53-18-16,54 18 16,-36 0-16,35-17 15,-35 17-15,53-18 16,-71 18-16,18 0 16,35 0-16,-18 0 15,-17 0-15,-17 0 16,-1 0-16,53 18 15,-35-18-15,35 0 16,-52 0-16,16 0 16,54-18-16,-35 18 15,-36 0-15,71 0 16,-53 0-16,0 18 0,35-18 16,-35 0-1,-18 0-15,53 17 16,-17-17-1,-18 0-15,-18 0 0,53 0 16,-35 0-16,18 0 16,-18 0-16,17 0 15,-17 0-15,-18 18 16,54-18-16,-19 18 16,-35-1-16,1-17 15,34 0 1,-17 0-16,-35 0 15,-18 18-15,-18-18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56:26.86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 5009 0,'-18'0'0,"0"0"0,1 0 15,34 0 16,19 0-15,-1 0-16,35 0 16,-34 0-1,17 0-15,-18 0 0,53 0 16,-53 0-16,18 18 16,-35-18-16,35 0 15,-53 18-15,17-18 16,1 0-16,-18-18 15</inkml:trace>
  <inkml:trace contextRef="#ctx0" brushRef="#br0" timeOffset="290.3959">617 4780 0,'36'18'16,"-19"-1"0,36 36-1,-18-17-15,1-19 0,17 36 16,-36-35-16,36 17 16,-35-17-16,-18 17 15,0-17-15,0 17 16,-18-17-16,1-1 15,-1-17 1,0 18-16,1-1 16,17 1-1</inkml:trace>
  <inkml:trace contextRef="#ctx0" brushRef="#br0" timeOffset="1018.0963">476 6597 0,'-17'0'16,"34"0"-16,36 0 31,-18 18-31,36-18 16,-18 0-16,-18 0 0,0 0 15,54 0 1,-72 17-16,19-17 0,-1 0 15,-17-17 1,-18-1 0</inkml:trace>
  <inkml:trace contextRef="#ctx0" brushRef="#br0" timeOffset="1296.2241">758 6368 0,'18'17'16,"0"1"-16,35 0 15,-18-18-15,0 0 0,36 35 16,-36-18-16,0 19 16,1-1-16,-36 18 15,0-18-15,-18 18 16,-17-18-1,-18 18-15,18-35 16,-36 17-16,36-17 16,-1 0-16,19-18 15,17 17 1</inkml:trace>
  <inkml:trace contextRef="#ctx0" brushRef="#br0" timeOffset="29902.494">1517 7232 0,'-18'0'31,"36"0"-16,17-18 1,-17 18-16,52 0 16,-17 0-16,88 0 15,-52 18-15,105-18 16,-88-18 0,105 18-16,-105-17 15,70 17 1,-87-18-16,34 18 0,-70 0 15,18 0-15,-54 0 16,1 0 0</inkml:trace>
  <inkml:trace contextRef="#ctx0" brushRef="#br0" timeOffset="30754.3628">13141 7320 0,'53'18'0,"0"-18"15,17 17-15,-17-17 0,35 0 16,1 0-16,140 0 16,-106 0-16,124 0 15,-123 0-15,-18 0 16,0 0-16,35 18 15,-88-18-15,-1 0 16</inkml:trace>
  <inkml:trace contextRef="#ctx0" brushRef="#br0" timeOffset="31605.6085">24941 7338 0,'18'0'0,"17"0"16,-17-18-16,88 18 16,-18 0-1,141 0-15,-105 0 16,193 18 0,-158-1-16,176 19 15,-194-36-15,-17 17 0,52 1 16,-123 0-16</inkml:trace>
  <inkml:trace contextRef="#ctx0" brushRef="#br0" timeOffset="42616.7849">4374 8573 0,'0'17'63,"36"18"-47,-19 1-16,19 52 15,-19-53-15,36 89 16,-35-71-16,52 70 15,-34-70-15,34 70 16,-34-70-16,-19 0 16,18 0-16,1 0 0,-19 0 15,1-18-15,0 1 16,-1-1-16,1-18 0,0 19 0,-18-19 16,0 19-16,17-36 15,-17 17-15,-17-34 31,17-1-31</inkml:trace>
  <inkml:trace contextRef="#ctx0" brushRef="#br0" timeOffset="42976.8688">5045 8643 0,'-18'-18'16,"0"18"-16,1 0 15,-36 36-15,35-1 16,-52 71-16,34-36 16,-52 107-1,35-89-15,-35 71 16,35-89-16,18-17 16,0 0-16,17-18 0,-17 36 15,35-53-15,-18 17 16</inkml:trace>
  <inkml:trace contextRef="#ctx0" brushRef="#br0" timeOffset="43793.8444">5450 8978 0,'18'0'32,"17"0"-17,18 0 1,-17 0-16,34 0 15,-35-17-15,1 17 16,17 0-16,-36 0 16,1 0-16,-1 17 15,-34-17-15</inkml:trace>
  <inkml:trace contextRef="#ctx0" brushRef="#br0" timeOffset="43938.0988">5556 9190 0,'36'0'0,"-1"18"16,35-36-1,-17 0 1,-35 18-16,17 0 16</inkml:trace>
  <inkml:trace contextRef="#ctx0" brushRef="#br0" timeOffset="45272.6481">7197 8714 0,'-18'0'16,"36"0"0,52 53-1,-17-18 1,-18-18-16,1 1 0,52 35 16,-53-35-1,0-1-15,1 1 0,17 17 16,-36-17-16,19 17 15,-36-17 1</inkml:trace>
  <inkml:trace contextRef="#ctx0" brushRef="#br0" timeOffset="45522.4375">7532 8573 0,'-35'35'0,"17"0"16,-35 36-16,18-36 15,-1 0-15,1 71 16,18-71-16,-1 1 15,18-1-15,-18 0 16,18 0-16,0-17 0,18 0 16,-18-1-16</inkml:trace>
  <inkml:trace contextRef="#ctx0" brushRef="#br0" timeOffset="45946.1673">7832 8273 0,'-18'0'15,"0"0"1,1 53-1,17 17 1,0-35-16,0 36 16,35 0-16,-17-36 15,-1-18-15,19 19 16,-19-1 0,1-35-16,0 0 0</inkml:trace>
  <inkml:trace contextRef="#ctx0" brushRef="#br0" timeOffset="46130.2982">7955 8449 0,'0'35'16,"0"-17"-16,0 0 15,18-1-15,-18 1 16,0 0-16,17 17 0,-17-18 15,18-17-15,-18 18 16</inkml:trace>
  <inkml:trace contextRef="#ctx0" brushRef="#br0" timeOffset="46357.6248">8202 8414 0,'18'35'15,"17"0"1,-35-17-16,18 53 16,-18-36-1,-18 0-15,18-17 16,-35-1-1</inkml:trace>
  <inkml:trace contextRef="#ctx0" brushRef="#br0" timeOffset="46858.8115">7638 7549 0,'0'18'31,"17"17"-15,-17-17-16,0 53 16,0-19-1,0-16-15,18 70 0,-18-53 16,0 52-16</inkml:trace>
  <inkml:trace contextRef="#ctx0" brushRef="#br0" timeOffset="47408.5729">7708 9560 0,'0'18'16,"-17"35"0,17 0-16,0 53 15,-18-36-15,0 89 16,1-89-1,17-17-15,0 53 16,0-53-16,17 18 16,1-54-16,0 1 15</inkml:trace>
  <inkml:trace contextRef="#ctx0" brushRef="#br0" timeOffset="47932.2089">8520 8890 0,'17'18'31,"19"35"-15,-19-36-16,1 18 15,17 1-15,18 17 16,-35-18-16,17 0 0,18 18 16,-36-35-16,1-1 15,0-17-15,-1 18 16</inkml:trace>
  <inkml:trace contextRef="#ctx0" brushRef="#br0" timeOffset="48141.827">8749 8819 0,'-35'36'16,"-1"-19"-1,19 19-15,-36 87 16,53-88-16,0 1 15,0-1-15,0 0 0,35 36 16,0-54-16,-17-17 16</inkml:trace>
  <inkml:trace contextRef="#ctx0" brushRef="#br0" timeOffset="48426.3232">8890 8396 0,'-18'0'15,"1"18"1,17 35-1,0-36-15,17 54 16,-17-36-16,36 36 16,-19-54-16,19 36 15,-36-35-15,17 0 16</inkml:trace>
  <inkml:trace contextRef="#ctx0" brushRef="#br0" timeOffset="48671.8505">9084 8555 0,'18'0'0,"-1"0"16,-17 18 0,0-1-16,0 1 0,-17 17 15,17-17 1,0 17-16,-18-17 15,18-1-15,18 1 0,-1 0 16,1-18-16,0 0 16,-1 0-16,19 0 15,-19 0-15,18 0 16</inkml:trace>
  <inkml:trace contextRef="#ctx0" brushRef="#br0" timeOffset="48893.9428">9349 8467 0,'17'17'16,"-17"1"-16,18 35 15,-18-18 1,18 0-16,-18-17 0,0 17 15,-18 18-15,18-35 16,0 0-16,-18-1 0,1-17 16</inkml:trace>
  <inkml:trace contextRef="#ctx0" brushRef="#br0" timeOffset="49175.6472">9084 7655 0,'-18'53'16,"18"18"-16,0-18 16,0 70-16,0-70 0,0 18 15,0-1-15,0 71 16</inkml:trace>
  <inkml:trace contextRef="#ctx0" brushRef="#br0" timeOffset="49493.8855">9066 9719 0,'-17'141'16,"-1"36"0,0-89-16,18 88 15,0-105-15,0-1 0,18-17 16,-18-18-16,0 1 0,18-1 15</inkml:trace>
  <inkml:trace contextRef="#ctx0" brushRef="#br0" timeOffset="49817.2732">9719 9190 0,'18'0'15,"-18"-18"-15,0 1 16,17 17 0</inkml:trace>
  <inkml:trace contextRef="#ctx0" brushRef="#br0" timeOffset="49975.3596">10001 9172 0,'18'0'0,"-18"-17"16,18 17-1,-1-18-15,1 18 16</inkml:trace>
  <inkml:trace contextRef="#ctx0" brushRef="#br0" timeOffset="50078.1608">10248 9155 0,'0'-18'15</inkml:trace>
  <inkml:trace contextRef="#ctx0" brushRef="#br0" timeOffset="50628.091">10654 8890 0,'18'0'15,"-1"35"-15,36 1 16,-18-1 0,1-18-16,34 36 15,-35-35-15,1 0 0,17 17 16,-18 0-1,-17-17-15</inkml:trace>
  <inkml:trace contextRef="#ctx0" brushRef="#br0" timeOffset="50829.4785">10936 8855 0,'-35'70'16,"0"-17"-1,-1-18-15,19 36 16,-1-36-16,18-17 16,0 17-16,0-17 15</inkml:trace>
  <inkml:trace contextRef="#ctx0" brushRef="#br0" timeOffset="51094.6072">11060 8431 0,'-18'53'16,"18"0"-1,0-17-15,18 16 0,-1-16 16,19 17 0,-19-18-16,36 0 15,-35-17-15,17-18 16</inkml:trace>
  <inkml:trace contextRef="#ctx0" brushRef="#br0" timeOffset="51529.8395">11289 8590 0,'-18'53'16,"18"-35"-1,0-1-15,0 1 16,0-36 0,18-17-1,-18 17-15,18-17 16,-1 18 0,1 17-1,-1 0 1,-17 17-1,18 1-15,-18-1 16,18-17 15,-1 0-31,1-17 16,0-1-16,-1 1 16,1 17-1,-18 17 1,18 1-1,-18-1-15,0 1 0,17 0 16,1-1-16,-18 1 16</inkml:trace>
  <inkml:trace contextRef="#ctx0" brushRef="#br0" timeOffset="52157.9209">11254 7726 0,'0'-18'16,"0"36"15,-18-18-16,18 17-15,0 1 16,0 0-16,0-1 16,0 1-16,0 0 15,0-1 1,0 19-16,0-19 0,0 1 0,0 35 16,18 0-1,-18-36-15,0 1 0,0 35 16,0-18-1,0-17-15,0-1 16,0 1-16,0 0 16,0-1-16,0 1 15</inkml:trace>
  <inkml:trace contextRef="#ctx0" brushRef="#br0" timeOffset="52558.0935">11218 9631 0,'0'53'16,"0"53"-1,18-53-15,-18 123 16,0-88-16,0 0 0,0 89 16,0-124-1,0 0-15,0-18 0,0 0 16,18-35-16</inkml:trace>
  <inkml:trace contextRef="#ctx0" brushRef="#br0" timeOffset="52979.3463">11642 8449 0,'0'35'15,"0"1"-15,0 34 16,17-35-16,-17 18 16,0-17-1,-17 34-15,17-52 16,-18 17-16</inkml:trace>
  <inkml:trace contextRef="#ctx0" brushRef="#br0" timeOffset="53709.7894">11800 7726 0,'-17'0'16,"17"-18"-16,17 18 0,36-17 15,0-1 1,-35 18-16,17 0 15,-17 0-15,17 18 16,-17-1-16,-1 1 0,-17-1 16,18 1-16,-18 0 15,0 17-15,18 0 0,-18 54 16,0-37-16,17 1 16,1 106-16,-18-88 15,0 105-15,18-88 16,-18 106-16,0-88 15,0 88-15,17-88 16,-17 88 0,0-106-16,0 89 15,0-72-15,18 72 16,-18-107-16,17 71 16,1-70-16,0 52 15,-1-70-15,1 18 16,-18-36-16,18-17 15,-18 0-15,-18-18 16,-17 0 0,-1-18-1,19 18-15,-18-18 0,17 18 16,-70 0 0,52 0-16,-34 0 15,35 0-15</inkml:trace>
  <inkml:trace contextRef="#ctx0" brushRef="#br0" timeOffset="54311.496">6703 7585 0,'0'-18'0,"17"18"0,19 0 16,-19-18 0,19 1-16,-19 17 15,1 0-15,0 0 16,-1 0-16</inkml:trace>
  <inkml:trace contextRef="#ctx0" brushRef="#br0" timeOffset="54755.7945">6756 7673 0,'0'35'16,"0"0"-16,17 89 15,1-53-15,-18-1 0,0 1 16,0 105 0,0-88-16,0 106 15,0-88-15,-18 88 16,18-106-16,-35 124 16,35-106-16,-18 0 15,1-18-15,17 18 0,-18-18 16,1 88-16,17-105 15,-18-1-15,18 1 0,-18-18 16,18 0-16,0 35 16,18-35-16,-18-36 15,18 19-15,-1-19 0,1 1 16,35 0-16,-36-18 16,1 0-16,0 0 0,-1 0 15,1 0-15,0 0 16,-1 0-1,1 0 1</inkml:trace>
  <inkml:trace contextRef="#ctx0" brushRef="#br0" timeOffset="56106.383">14975 8414 0,'-17'-18'16,"-1"18"-1,-17 18 1,35-1-16,-18 1 16,18 17-16,-17 18 0,17-17 0,0 52 15,0-35 1,17 0-16,1-1 0,0-16 16,-1 17-16,18 35 15,1-53-15,-1-17 0,-17-1 16,-1 1-16,19-18 15</inkml:trace>
  <inkml:trace contextRef="#ctx0" brushRef="#br0" timeOffset="56506.4933">15240 8696 0,'0'71'16,"0"-36"-16,18 35 16,-18 1-1,0-53-15,0-1 16,0-34 15,0-54-31,0 36 16,0-1-16,0 1 0,17-53 15,1 53-15,0-1 16,-1 19-16,1-1 16,-1 1-16,1 17 15,0 0-15,-1 0 0,1 35 16,-18 0 0,0 0-16,18 36 15,-18-36-15,0 0 0,0 1 16,0-1-16,17-17 0,-17 17 15,18 0-15,0-17 16</inkml:trace>
  <inkml:trace contextRef="#ctx0" brushRef="#br0" timeOffset="56857.3294">15681 8925 0,'18'0'31,"-1"18"-31,19 17 16,-19-17-16,18 17 16,-17-17-16,35-1 15,-53 1-15,18-18 16</inkml:trace>
  <inkml:trace contextRef="#ctx0" brushRef="#br0" timeOffset="57035.9091">15875 8925 0,'-18'36'16,"-17"-1"-1,17-18-15,1 36 16,-1-35-16,1 0 16,17-1-16,-18 1 0,18 0 15</inkml:trace>
  <inkml:trace contextRef="#ctx0" brushRef="#br0" timeOffset="57285.9683">16175 9031 0,'-35'35'15,"17"18"1,0-35-16,1 17 16,17-17-16</inkml:trace>
  <inkml:trace contextRef="#ctx0" brushRef="#br0" timeOffset="57841.0828">16387 8784 0,'0'53'16,"0"-18"-1,0 1-15,-18 17 0,18-36 16,0 1-16,0-1 16,0-34-1,0-1 1,18-17-16,-18 0 0,0 17 16,17-17-16,-17-1 15,18 19-15,-18-18 0,17 17 0,1 18 16,0-18-16,-1 18 15,1 0-15,-18 18 16,18 35-16,-18-36 16,0 36-16,0-35 15,17 17-15,1-17 16,0-18 0,-18-18-1,17 1-15,1-19 16,-1 19-16,1-19 15,0 36-15,17 0 16,-17 0-16,-1 36 16,1-19-1,-18 19-15,18-19 0,-18 1 16,0 17-16,17 0 16,-17-17-16,0 0 0,0-1 15</inkml:trace>
  <inkml:trace contextRef="#ctx0" brushRef="#br0" timeOffset="58331.4387">16933 8343 0,'0'0'0,"18"18"15,17 17 1,-17-17-16,35 52 16,-36-17-16,36 18 15,-35-18-15,17 53 16,-35-54-16,-17 54 16,-19-35-16,1-18 15</inkml:trace>
  <inkml:trace contextRef="#ctx0" brushRef="#br0" timeOffset="60388.5097">15152 9525 0,'17'0'16,"1"0"-16,17 0 15,1 0-15,17 0 0,-1 0 16,37 0-16,-1 0 16,18 0-16,0-18 0,17 18 15,142 0-15,-142 0 16,18 0-16,124-17 15,-142 17-15,-35 0 0,54 0 16,-107 0 0</inkml:trace>
  <inkml:trace contextRef="#ctx0" brushRef="#br0" timeOffset="64787.196">15311 10231 0,'0'-18'16,"0"36"15,0 17-15,0-18-16,0 72 16,0-36-16,0 0 15,0-1-15,0 1 0,0 0 16,0 0-16,0 18 15,0-36-15,17 18 16,-17-35-16,18-18 31,-18-18-31</inkml:trace>
  <inkml:trace contextRef="#ctx0" brushRef="#br0" timeOffset="65008.6969">15434 10283 0,'0'36'15,"18"34"-15,-18 19 16,17-37-16,-17 107 16,0-53-1,18-35 1,-18-36-1,0-18-15,-18-34 16</inkml:trace>
  <inkml:trace contextRef="#ctx0" brushRef="#br0" timeOffset="65326.6252">15240 10178 0,'35'-18'16,"53"18"-16,18 18 16,-17 35-1,-37-36-15,1 71 16,-35-52-16,0 17 16,-36 35-16,0-35 15,1-18-15,-19 0 0,-52 18 16,53-35-16,-36 17 15,54-35-15,-1 35 16,36-35 0,-1 18-16,54 35 15,-18-35-15,0-18 16,0 17-16,35 18 16,-35-35-16,-18 18 0,-17-18 15</inkml:trace>
  <inkml:trace contextRef="#ctx0" brushRef="#br0" timeOffset="65860.1311">15822 9931 0,'0'53'16,"0"-18"-16,0 35 0,18-52 16,-18 17-16,0-17 0,17 0 15,1-18 1,-18-36 0,0-17-1,0 36-15,0-54 16,18 36-16,-18 17 0,17-35 15,1 36 1,0 17-16,17-18 16,-18 18-16,-17 18 0,18-1 15,0 19 1,-18-1-16,0 36 16,0-36-16,0-18 0,17 36 15,-17-35-15,0 17 16,18-17-16,0 0 15</inkml:trace>
  <inkml:trace contextRef="#ctx0" brushRef="#br0" timeOffset="66051.3248">16104 10142 0,'18'18'0,"0"0"16,17 17-16,-17-17 16,-1-18-16,18 17 0,-17 1 15,17-1-15,-17-17 16</inkml:trace>
  <inkml:trace contextRef="#ctx0" brushRef="#br0" timeOffset="66222.1445">16281 10160 0,'-18'18'0,"0"-1"16,-17 1-16,18 0 16,-1-1-16,18 1 15,0-1-15,18-17 16</inkml:trace>
  <inkml:trace contextRef="#ctx0" brushRef="#br0" timeOffset="66494.0879">16404 10072 0,'18'0'15,"-18"17"-15,17-17 16,1 18-16,17 0 0,1-1 16,-19-17-16,36 18 15,-35 0-15,17-18 16,-35 17-1,18-17-15</inkml:trace>
  <inkml:trace contextRef="#ctx0" brushRef="#br0" timeOffset="66678.2466">16633 10037 0,'-35'52'15,"18"-34"1,-36 17-16,53 1 16,-18-19-16,0 19 15,18-19-15,18 1 0,0-1 16</inkml:trace>
  <inkml:trace contextRef="#ctx0" brushRef="#br0" timeOffset="67251.2056">17004 10054 0,'-18'35'15,"18"18"-15,-17-35 16,17 0-16,17-1 16,-17-34 15,0-19-31,18-17 15,-18 36-15,18-18 16,-1-18-16,1 17 16,17 1-16,-17 35 15,-1 0-15,1 35 16,-18 18 0,0 0-1,18-18-15,-18-17 0,0 17 16,17-35-16,1 0 31,-18-17-31,18-1 16,-1 0-16,1 1 0,-1-1 15,19 1-15,17-1 16,-36 18-16,19 18 16,-19-18-16,1 35 15,-18 18-15,18-36 16,-18 19-16,0-19 0,-18 36 15,0-18-15,1-17 16</inkml:trace>
  <inkml:trace contextRef="#ctx0" brushRef="#br0" timeOffset="68023.2807">15258 10777 0,'17'-17'15,"1"-1"-15,-18 0 16,0 1-1,18 17 17,-18 17-17,-18 19-15,18-19 16,0 1-16,0 35 16,0-18-16,18 18 15,-18-18-15,0-17 16,0 35-16,17-35 15,-17 17-15,0-17 16,18-18-16</inkml:trace>
  <inkml:trace contextRef="#ctx0" brushRef="#br0" timeOffset="68328.3477">15505 10813 0,'0'17'31,"0"19"-15,0-19-16,0 1 0,0 17 0,0-17 16,17 35-16,-17-18 15,0 18 1,0-35-16,18 17 16,-18-18-16,0 1 15</inkml:trace>
  <inkml:trace contextRef="#ctx0" brushRef="#br1" timeOffset="94389.4619">1464 5574 0,'-18'0'16,"1"0"0,34 0-1,1 0 1,0 0-16,35 0 15,0 0-15,-18 18 16,35-18-16,1 0 0,17 17 16,0-17-16,89 0 15,-71 0-15,17 0 16,-17 0-16,0-17 0,-1 17 16,72-18-16,-107 0 15,19 1-15,-36 17 16,-36 0-16,36 0 15,-71 0 1,1 17 0</inkml:trace>
  <inkml:trace contextRef="#ctx0" brushRef="#br1" timeOffset="95240.5624">13070 5680 0,'18'-18'15,"70"18"1,-17-18-16,123 1 16,-71 17-16,1 0 0,140-18 15,-17 18 1,-123 18-16,-18-18 0,-1 0 16,54 17-1,-88-17-15,17 0 16,-70 0-16,-1 0 0,-34-17 15</inkml:trace>
  <inkml:trace contextRef="#ctx0" brushRef="#br1" timeOffset="95974.6233">24818 5662 0,'18'-18'16,"17"18"-16,0 0 16,106-17-16,-53 17 15,18 0-15,35 0 0,0 0 16,18 0-16,194 0 16,-194 0-16,-18 0 15,53 0-15,-124 0 16,-34 0-16</inkml:trace>
  <inkml:trace contextRef="#ctx0" brushRef="#br1" timeOffset="102347.9357">3440 12577 0,'17'0'31,"19"0"-15,-19-18-16,71 0 15,1 18 1,-37-17-16,19 17 16,-36 0-16,18-18 15,-35 18-15,-1 0 16</inkml:trace>
  <inkml:trace contextRef="#ctx0" brushRef="#br1" timeOffset="102675.7738">3422 12524 0,'0'17'16,"0"19"0,0-19-16,18 54 15,-1 52 1,-17-70-16,0 18 16,0-1-16,18 54 0,-18-54 15,18-17-15,-18-18 16,35 54-16,-18-72 15,19 19-15,-19-19 0,19-17 16,52 18-16,0-18 16,-53-18-16,1 18 15,-1 0 1,-18 0-16</inkml:trace>
  <inkml:trace contextRef="#ctx0" brushRef="#br1" timeOffset="106885.4751">4322 12735 0,'17'0'16,"18"0"0,1 0-16,-1 0 15,0-17-15,1 17 0,-1 0 16,-18 0-16,19 17 15,-19 1-15,-17 17 0,-17 36 16,-19-36-16,19 18 16,-36 35-1,18-53-15,17 1 0,0-1 16,18 0-16,0-17 16,0 17-16,18-17 0,0-18 0,17 17 15,0-17-15,18 0 16,-18 0-16,1 0 0,-19 0 15,1 0-15,0 0 16,-18-17-16</inkml:trace>
  <inkml:trace contextRef="#ctx0" brushRef="#br1" timeOffset="107058.5301">4286 13053 0,'71'0'16,"17"-18"0,0-17-1,-53 35-15,18 0 0,-17-18 16,-1 18-16,0 0 0</inkml:trace>
  <inkml:trace contextRef="#ctx0" brushRef="#br1" timeOffset="109282.4907">4904 12294 0,'0'18'47,"-18"17"-47,18 1 15,0-1-15,0 35 16,18-52-16,-1 53 15,1-54-15,0 36 16,-1-35-16,1 17 16,-1-35-16,-17 18 15</inkml:trace>
  <inkml:trace contextRef="#ctx0" brushRef="#br1" timeOffset="109834.3936">5133 12365 0,'0'18'16,"0"-1"0,0 1-16,18 17 0,-18 0 15,0-17-15,0 0 0,0-1 16,17 19 0,-17-19-16,18 1 15</inkml:trace>
  <inkml:trace contextRef="#ctx0" brushRef="#br1" timeOffset="110234.5055">5239 12206 0,'17'0'16,"1"0"-16,0 0 16,17 35-1,-17-17-15,-18 0 16,17 17-16,1 0 0,-18 18 16,18 18-16,-18-36 15,0 36 1,0-36-16,0 0 0,0-17 15</inkml:trace>
  <inkml:trace contextRef="#ctx0" brushRef="#br1" timeOffset="112202.6169">6085 12753 0,'-17'-18'0,"-1"18"16,1 0-1,-1-17-15,0 17 16,36 0-1,17 0 1,0 0-16,54 17 16,-54-17-16,18 0 15,-18 18-15,18-18 0,-18 35 16,-35-17-16,0-1 16,-35 54-16,0-36 15,-53 54-15,35-54 16,-18 18-16,53-18 15,18 0-15,0-17 16,53 17 0,-17-35-16,52 0 15,-35 0-15,17-35 16,-34 35-16,-1 0 0,-18-18 16,1 18-1</inkml:trace>
  <inkml:trace contextRef="#ctx0" brushRef="#br1" timeOffset="112386.0085">5909 13035 0,'35'0'15,"-17"0"-15,70 0 16,-35-17-16,0 17 0,0-18 0,35 18 15,-53 0 1,1 0-16,-1 0 0</inkml:trace>
  <inkml:trace contextRef="#ctx0" brushRef="#br1" timeOffset="113014.2617">6597 12224 0,'-18'0'16,"18"17"15,-17 54-15,17-36-16,0 36 15,0-36-15,17 0 0,19 18 16,-19-35-16,19 17 15,-19-35-15,18 0 16,-17 0-16</inkml:trace>
  <inkml:trace contextRef="#ctx0" brushRef="#br1" timeOffset="113492.3666">6773 12330 0,'18'0'62,"0"17"-46,-1 1-16,1 0 15,-18-1-15,0 1 16,0 17-16,0-17 16,0-1-16,0 1 15,0 0 1,18-18 0,17 0-1,-18 0-15,1 0 16,0 17-16,-1-17 15</inkml:trace>
  <inkml:trace contextRef="#ctx0" brushRef="#br1" timeOffset="113732.2014">6967 12206 0,'36'18'16,"-1"17"0,0 18-16,0 0 15,-35-18-15,0 18 16,0 18 0,0-54-16,-35 36 15,18-18-15,-1-17 16,-17 0-1</inkml:trace>
  <inkml:trace contextRef="#ctx0" brushRef="#br1" timeOffset="114389.7961">7461 12894 0,'18'0'31,"0"0"-15,-18-18 0</inkml:trace>
  <inkml:trace contextRef="#ctx0" brushRef="#br1" timeOffset="114537.1123">7761 12876 0,'0'18'16,"18"-18"0,-1 0-1</inkml:trace>
  <inkml:trace contextRef="#ctx0" brushRef="#br1" timeOffset="114665.288">8026 12912 0,'0'17'31</inkml:trace>
  <inkml:trace contextRef="#ctx0" brushRef="#br1" timeOffset="114792.9644">8184 12929 0</inkml:trace>
  <inkml:trace contextRef="#ctx0" brushRef="#br1" timeOffset="115417.2727">8520 12682 0,'17'0'31,"1"0"-31,0 0 0,70 18 15,-35-18-15,-18 0 16,18 18-16,-18-18 0,0 35 16,-17 0-1,-18-17-15,-18 17 0,1 0 0,-54 36 16,36-36 0,0 1-16,-1-1 0,1-18 15,17 19-15,18-19 16,18 1-16,53 0 15,34-18 1,-52 0-16,-17 0 0,17 0 16,17-18-1,-52 18-15</inkml:trace>
  <inkml:trace contextRef="#ctx0" brushRef="#br1" timeOffset="115594.1273">8573 13018 0,'70'-18'0,"1"0"15,-1 18 1,-35 0-16,36 18 16,-53-18-16,17 0 15,0 0-15,-17 0 16</inkml:trace>
  <inkml:trace contextRef="#ctx0" brushRef="#br1" timeOffset="115889.4722">9066 12171 0,'-17'17'15,"-1"1"-15,18 70 16,0-52 0,0 17-16,0-18 0,0 18 15,18-18-15,-18 0 0,17 1 16,1-1-16,17-18 0,-17 1 15,17 0 1,-17-18-16,17 0 0,-17-18 16</inkml:trace>
  <inkml:trace contextRef="#ctx0" brushRef="#br1" timeOffset="116317.126">9313 12400 0,'0'71'16,"18"-18"0,-18-18-16,0-53 31,0-35-15,18 36-16,-18-19 15,0 1-15,17 18 0,-17-1 16,18 0-16,0 18 15,-1 18-15,-17 17 16,18 0 0,-18-17-16,0 0 15,17-18-15,1 17 16,0-17-16,-1-17 16,1 17-16,-18-18 15,18 18-15,-18-18 0,17 18 16,1 18 15,-18 17-31,0-17 16,0 35-16,18-35 15,-18 17 1,0-18-16,17-17 16,1 0-16</inkml:trace>
  <inkml:trace contextRef="#ctx0" brushRef="#br1" timeOffset="116511.9238">9737 12312 0,'17'35'16,"1"18"-1,0 0 1,-18-18-16,0 1 15,-18-1 1,0-17-16,1 17 0</inkml:trace>
  <inkml:trace contextRef="#ctx0" brushRef="#br1" timeOffset="117206.7144">9948 12224 0,'0'-18'16,"18"18"0,0 0-1,17 0-15,18-18 0,35 18 16,-53-17-16,53 17 16,-70 0-16,17 0 15,-17 0 1,0 17-16,-18 19 15,0 17-15,-18-18 16,18 53-16,0-35 16,0 71-16,0-54 15,0 89 1,18-89-16,-18 19 0,17-19 16,1 71-16,0-88 15,-1 0-15,1-18 0,-18 1 16,18 17-16,-18-36 15,-18 1-15,0-18 0,1 17 16,-36-17 0,17 0-16,1 0 0,-18 0 15,-35 0-15,53-17 16,-18 17-16,-35 0 16,52 17-16,1-17 0</inkml:trace>
  <inkml:trace contextRef="#ctx0" brushRef="#br1" timeOffset="150380.3118">10936 12594 0,'18'0'47,"17"-17"-31,0 17-16,18-18 0,-35 18 15,52 0 1,-52 0-16,35 0 16,-18 0-16,1 0 15,-19-18-15,1 18 16,-1 0-16,-34 18 31</inkml:trace>
  <inkml:trace contextRef="#ctx0" brushRef="#br1" timeOffset="150602.6272">11042 12771 0,'35'0'16,"1"0"-1,34 0 1,-17-18-16,0 18 16,0 0-1,-36 0-15,1 0 0,-18 18 16,-18-18-16</inkml:trace>
  <inkml:trace contextRef="#ctx0" brushRef="#br1" timeOffset="152104.8597">12012 12629 0,'0'-17'31,"0"-1"-15,0 1-1,18 17 1,-18-18 0,-18 36 46,18-1-46,0 1-16,0-1 15,0 19-15,0-19 0,0 36 16,0-17-16,18-19 0,-1 36 16,-17-35-1,18-18-15,0 17 0,-1-17 16,1 0-16,17 0 15,-17-17 1,-1-19-16,-17 19 16,0-1-1,0 1-15,0 34 32,18 1-32,0-1 15,-1 19-15,1-36 16,17 35-1,1-35-15,-1 0 0,0 0 16,-17-18 0,-1 1-16,-17-19 15,0 19-15,0-36 16,-17 35-16,-18-35 16,17 36-16,0-19 15,1 36 1,17-17-16</inkml:trace>
  <inkml:trace contextRef="#ctx0" brushRef="#br1" timeOffset="152705.3929">12524 12259 0,'-18'0'15,"36"0"16,-1 0-31,1 0 16,35 0-16,-36 0 16,1-18-16,17 18 0,1 0 15,-19 0 1,1-17-16,-36 17 31</inkml:trace>
  <inkml:trace contextRef="#ctx0" brushRef="#br1" timeOffset="152864.9448">12665 12277 0,'0'35'16,"-18"18"-1,18 0-15,0 0 16,0-18-1,0-17-15</inkml:trace>
  <inkml:trace contextRef="#ctx0" brushRef="#br1" timeOffset="154451.2369">13141 12047 0,'-18'0'0,"18"-17"16,0-1-16,0 0 15,0 1-15,0-1 16,0-17 0,-17 17-16,17 1 15,-18-1 1,18 0-16,-18 18 16,18-17-1,0 34 1,18 1-1,0 0-15,-18-1 16,35 54-16,0-36 16,18 53-16,-35-17 15,17-18-15,0 17 0,1-17 16,52 88 0,-53-70-16,18-1 0,-18 1 15,1 0-15,52 34 16,-35-52-16,-18 0 0,0-17 15,-17-1-15,35 18 16,-53-36-16,17 1 0,-17 0 16,0-36 31,-17 18-32</inkml:trace>
  <inkml:trace contextRef="#ctx0" brushRef="#br1" timeOffset="154844.1638">13723 11871 0,'-18'-18'15,"1"18"1,-1 18-16,-35 35 15,36 0-15,-36 88 16,17-53-16,-52 106 16,53-70-16,-36 70 15,36-106-15,0 53 16,17-88-16,18 35 16,-17-53-16,17 1 15</inkml:trace>
  <inkml:trace contextRef="#ctx0" brushRef="#br1" timeOffset="156336.9639">14217 12629 0,'35'0'16,"-17"0"-16,17 0 16,18 0-1,-18 0-15,1-17 0,-19 17 16,36 0-16,-18-18 16,-17 18-16</inkml:trace>
  <inkml:trace contextRef="#ctx0" brushRef="#br1" timeOffset="156519.8118">14393 12577 0,'0'88'16,"0"-53"-16,0 36 15,0-36 1,18-18-16,-18 1 0,35 17 16</inkml:trace>
  <inkml:trace contextRef="#ctx0" brushRef="#br1" timeOffset="157083.3774">15152 12259 0,'0'-18'15,"17"18"-15,1 0 16,0-17-16,52-1 16,-34 18-16,16-18 15,-34 18-15,35-17 16,-35 17 0,-36 17-16</inkml:trace>
  <inkml:trace contextRef="#ctx0" brushRef="#br1" timeOffset="157369.907">15169 12259 0,'0'18'0,"0"17"15,18-17-15,-18-1 0,0 19 16,18-1-16,-18 18 15,0-18-15,17 18 0,-17 0 16,0 0-16,0 0 0,18 35 16,-18-53-16,18 18 15,-1-18-15,19-17 16,-19 0-16,36-18 16,-35 0-16,35 0 15,-18 0-15,0 0 16,-17 17-1,0-17-15</inkml:trace>
  <inkml:trace contextRef="#ctx0" brushRef="#br1" timeOffset="158176.9622">15769 12224 0,'0'-18'16,"-17"36"-1,34 17-15,1 36 16,17 34 0,-17-52-16,-1 0 0,1 0 15,0 35-15,-18-70 16,17 35-16,-17-71 47,18-35-47,0 36 15,-1-1-15,18 0 16,1 18-16,-19 18 0,1 0 16,0-1-16,17 36 15,-35-17-15,0-19 16,0 1-16,0 17 0,-35-17 15,-1-1-15,19-17 16,-54 0-16,54 0 16,-19 0-16,19 0 15,-1 0-15,18-17 16</inkml:trace>
  <inkml:trace contextRef="#ctx0" brushRef="#br1" timeOffset="159645.544">16757 12259 0,'18'0'31,"-1"18"-15,-17-1-16,18 54 15,0-36-15,-1 53 16,1-35 0,-18-17-16,17 34 15,1-35-15,-18 1 0,0-1 16,18-35 15,-18-35-15,0 17-16,35-17 15,0-1-15,1 36 16,-1 0-16,-18 0 16,19 36-16,-19-1 15,1-17-15,-18-1 16,0 19 0,-18-19-16,1-17 0,-19 18 15,1-18-15,18 0 16,-19 0-16,19 0 15,-1 0-15,18-18 16,0 1-16,18 17 16</inkml:trace>
  <inkml:trace contextRef="#ctx0" brushRef="#br1" timeOffset="159907.2306">17357 12665 0,'17'0'15,"1"0"1,17-18 0,-17 18-1</inkml:trace>
  <inkml:trace contextRef="#ctx0" brushRef="#br1" timeOffset="160050.4418">17657 12612 0,'17'0'15,"1"0"1</inkml:trace>
  <inkml:trace contextRef="#ctx0" brushRef="#br1" timeOffset="160179.3859">17886 12629 0,'17'0'0</inkml:trace>
  <inkml:trace contextRef="#ctx0" brushRef="#br1" timeOffset="160323.2567">17992 12629 0,'17'0'16,"1"0"0</inkml:trace>
  <inkml:trace contextRef="#ctx0" brushRef="#br1" timeOffset="161336.4765">18574 12206 0,'-18'0'15,"18"18"1,18 35-16,-18-18 16,17 71-1,1-53-15,0 0 0,-18 35 16,17-53-16,-17 0 15,0 18-15,0-35 16,0-36 0,0-17-1,0 17-15,18-17 16,0 17-16,35 1 16,-18 17-16,18 17 15,-18 19-15,18-1 16,-35-17-16,-1 35 15,-17-36-15,-35 18 16,0-17-16,-18 0 16,17-18-1,-34 0-15,35 0 16,17 0-16,0-18 16,18 0-16,18 1 15</inkml:trace>
  <inkml:trace contextRef="#ctx0" brushRef="#br1" timeOffset="161630.7903">18944 12136 0,'35'-18'15,"18"18"1,-17 0-16,-1 18 0,35 52 16,1 18-1,-18 36 1,-18-18-16,-35-53 16,0 52-1,-17-69-15,-36 52 0,35-71 16,-53 36-1,54-35-15,-18 0 0,-18-1 16</inkml:trace>
  <inkml:trace contextRef="#ctx0" brushRef="#br1" timeOffset="163275.8547">18909 12136 0,'-18'-18'16,"18"0"0,18 18 77,17 0-77,-17 0-16,-1 18 0,1-18 16,17 0-16,-17 0 0,17 18 15,18-18-15,-18 0 16,1 17-16,-19-17 16,19 0-1,-36 18 16,0-1-15,0 1-16,0 17 16,0-17-16,0 35 15,0 0 1,0-18-16,-18 36 16,18-18-16,0-18 15,0 53-15,0-53 16,0 1-16,18 34 15,-18-35-15,0 1 0,0 17 16,0-36 0,0 19-16,17-1 15,-17-17-15,0-1 0,0 1 16,18-1-16,-18 1 16,18 0-1,-36-36 48,0 18-48,1 0-15,-19-18 16,19 18-16,-1 0 16,0 0-16,1 0 0,-18 0 0,-18 0 15,35 0-15,-35 0 16,35 0-16,-17 0 15,18 0 1,17 18 0,0 0-16</inkml:trace>
  <inkml:trace contextRef="#ctx0" brushRef="#br1" timeOffset="166634.3393">16633 13300 0,'18'-18'15,"-18"0"1,18 18-16,-18 18 16,0 17-1,0-17 1,0 17-16,0 1 0,17-19 16,-17 54-16,0-36 15,18 0-15,-18-17 0,18 17 16,-18-17-16,17-18 15,-17 18-15,18-18 16</inkml:trace>
  <inkml:trace contextRef="#ctx0" brushRef="#br1" timeOffset="167275.8345">16986 13423 0,'18'0'31,"-18"18"-15,18-18-16,34 35 15,-34-17-15,53-1 16,-54 1-16,19 0 15,16-1-15,-34 1 16,0 0 0</inkml:trace>
  <inkml:trace contextRef="#ctx0" brushRef="#br1" timeOffset="167486.5047">17180 13388 0,'-35'35'16,"17"-17"-16,1 35 16,-1-18-16,18-17 0,-18-1 15,18 36-15,0-35 16,18 0-1</inkml:trace>
  <inkml:trace contextRef="#ctx0" brushRef="#br1" timeOffset="168009.8199">17480 13476 0,'18'35'16,"-18"18"0,0-35-16,0 17 15,0-17-15,0-36 31,35-17-15,-35 0-16,18 17 0,-1-35 16,1 18-1,0 17-15,-1 1 0,1 17 16,0 0-16,-1 17 16,-17 18-1,18-17-15,-18 35 16,0-35-16,0-1 15,17-17 1,19-35 0,-19 17-16,19-17 15,-19 17-15,19 1 16,-19 17-16,1 17 16,-1 1-1,-17 35-15,0-18 16,18 36-1,-18-53-15,0 17 0,0-18 16,-18 1 0</inkml:trace>
  <inkml:trace contextRef="#ctx0" brushRef="#br1" timeOffset="180705.5999">22472 9331 0,'-18'0'15,"1"18"1,-1 35-16,18-1 16,-18-16-16,18 70 15,18-71-15,-18 18 0,35 0 16,1-18-16,-19-35 15,36 18 1,-18-18-16,-17 0 0,0-18 16,-1 0-16,19-17 15,-19 53 1,-17 35 0,0-18-16,36 35 15,-1-34 1,-18-19-16,54-17 15,-36-17-15,18-19 16,-35 1-16,-1-53 16,-17 35-16,-35-35 15,18 53-15,-1-18 16,0 35-16,1-17 16</inkml:trace>
  <inkml:trace contextRef="#ctx0" brushRef="#br1" timeOffset="180984.2266">23160 9049 0,'53'-18'16,"17"0"0,-34 1-16,17 17 0,52-35 15,-69 35 1</inkml:trace>
  <inkml:trace contextRef="#ctx0" brushRef="#br1" timeOffset="181117.9963">23301 9172 0,'18'53'15,"-1"-18"-15,-17-17 16,18 0-16,0-1 15,-1 1-15</inkml:trace>
  <inkml:trace contextRef="#ctx0" brushRef="#br1" timeOffset="181811.735">23936 8255 0,'18'-18'15,"-1"18"1,19-17-1,16 17-15,-16-18 16,17 18-16,-36 0 16,36 0-16,-35 0 15,17 0-15,-35-18 16,-18 18 0</inkml:trace>
  <inkml:trace contextRef="#ctx0" brushRef="#br1" timeOffset="182356.7094">24007 8237 0,'-18'18'15,"18"0"1,0-1-1,18 19-15,-18-1 16,17-18-16,1 36 16,-18-17-16,17 34 15,1-17-15,-18 18 0,0-18 16,0 105 0,0-87-16,0 88 15,-18-71-15,18 88 16,-17-88-16,17 89 15,0-89-15,0 106 16,0-106-16,0 106 16,17-106-16,1 89 15,-18-89-15,35 88 16,-35-105-16,36 70 16,-19-70-16,1 35 15,-18-54 1,18 19-16,-1-53 15,-17 35-15,0-36 16,18-17 0,-1-17-16,1-1 15,0 0 1,-1 18-16,36-17 16,-35 17-16,35 0 15,-18 0-15,0 0 16,-17 0-16,0 0 15</inkml:trace>
  <inkml:trace contextRef="#ctx0" brushRef="#br1" timeOffset="183219.4432">23160 9049 0,'-18'0'0,"1"0"16,34 0 31,1 0-32,17-18 1,0 18-16,18 0 16,-35 0-16,53-18 15,-36 18-15,18-17 16,-36 17-16,1 0 16,-36 0-1,1 17 1</inkml:trace>
  <inkml:trace contextRef="#ctx0" brushRef="#br1" timeOffset="183436.4309">23283 9013 0,'-17'0'16,"17"36"-1,17 17 1,-17-36-16,18 54 16,0-53-16,-18 17 0,35 18 15,-35-36-15,18 1 16,-18 0-16</inkml:trace>
  <inkml:trace contextRef="#ctx0" brushRef="#br1" timeOffset="186389.9371">24571 9454 0,'18'18'31,"-1"0"-15,1-1-16,0 1 0,52 35 16,-17-18-16,18 18 15,-19-18-15,19 18 16,-53-35-16,35 0 15,-53-1-15,17-17 16</inkml:trace>
  <inkml:trace contextRef="#ctx0" brushRef="#br1" timeOffset="186599.6668">24941 9490 0,'-35'17'0,"-18"54"15,0-1 1,36-34-16,-19 34 16,36-34-16,-17-1 15,34-35-15,1 18 16</inkml:trace>
  <inkml:trace contextRef="#ctx0" brushRef="#br1" timeOffset="186879.5797">25206 9102 0,'-18'17'15,"18"19"1,-17-1-16,17 18 16,17-18-16,-17-17 15,36 35-15,-1-36 16,-17 1-16,-1 0 0,18-18 15,-17 0 1</inkml:trace>
  <inkml:trace contextRef="#ctx0" brushRef="#br1" timeOffset="187023.0761">25365 9260 0,'-18'18'16,"18"17"-16,0-17 15,0 0-15,18-1 16,-18 1-16,17-18 0,19 0 16</inkml:trace>
  <inkml:trace contextRef="#ctx0" brushRef="#br1" timeOffset="187206.2954">25576 9208 0,'18'35'16,"-18"-18"-16,18 36 15,-18-35-15,0 0 16,17-1-16,-34 1 16,-1 17-16,0-35 15</inkml:trace>
  <inkml:trace contextRef="#ctx0" brushRef="#br1" timeOffset="187462.5556">25241 8290 0,'0'71'0,"0"-1"16,0 36 0,18 35-1,-18-52-15,-18-1 16</inkml:trace>
  <inkml:trace contextRef="#ctx0" brushRef="#br1" timeOffset="187701.8135">25153 10336 0,'0'106'16,"-18"0"0,18-53-16,0 53 15,0-53-15,18-18 16,-18 18-16,0 35 16,0-53-16,0-17 15</inkml:trace>
  <inkml:trace contextRef="#ctx0" brushRef="#br1" timeOffset="188151.5693">26123 9507 0,'0'18'0,"18"-18"16,-1 35-16,19 1 15,-1-1-15,18 0 0,-18 18 0,18-18 16,-18 1-16,36 52 15,-36-71-15,1 19 16,-19-1-16,-17-17 0,18 35 16</inkml:trace>
  <inkml:trace contextRef="#ctx0" brushRef="#br1" timeOffset="188363.6966">26405 9560 0,'-35'71'15,"-18"17"1,36 18-16,17-18 16,35 0-1,0-70-15,-17 0 16,17-1-16,-17-17 0,17-17 15</inkml:trace>
  <inkml:trace contextRef="#ctx0" brushRef="#br1" timeOffset="188574.3713">26652 9402 0,'18'70'0,"-18"1"16,35-18-1,-17-36-15,0 1 0,-1-1 16,1-17-16,-1 0 16,-17-17-16</inkml:trace>
  <inkml:trace contextRef="#ctx0" brushRef="#br1" timeOffset="188791.6712">26899 9384 0,'36'18'0,"-19"-1"16,-17 1 0,0-1-16,-35 19 15,0-1-15,17-17 16,0 17-16,18-17 15,18-1 1,0-17-16,17 0 16,-17 0-16,35 0 15</inkml:trace>
  <inkml:trace contextRef="#ctx0" brushRef="#br1" timeOffset="188996.3043">27146 9402 0,'18'35'16,"0"0"0,-18 18-1,0-35-15,0-1 16,0 1-16,-36 0 15,19-18-15,-1 0 16</inkml:trace>
  <inkml:trace contextRef="#ctx0" brushRef="#br1" timeOffset="189214.8725">26741 8414 0,'17'17'15,"1"19"-15,-1-19 0,19 72 16,-19-37 0,1 19-16,-18 70 15,0-35-15,-18-18 16</inkml:trace>
  <inkml:trace contextRef="#ctx0" brushRef="#br1" timeOffset="189442.2677">26829 10301 0,'0'124'15,"0"17"1,0-53-16,17 53 16,-17-70-16,18-1 15,0 36-15,-18-53 16,17 35 0,-17-70-16</inkml:trace>
  <inkml:trace contextRef="#ctx0" brushRef="#br1" timeOffset="189636.1729">27534 10072 0,'18'-18'15,"0"18"1,-1 0 0</inkml:trace>
  <inkml:trace contextRef="#ctx0" brushRef="#br1" timeOffset="189786.51">27852 10001 0,'17'-17'16,"1"17"-16,35-18 15</inkml:trace>
  <inkml:trace contextRef="#ctx0" brushRef="#br1" timeOffset="189919.0612">28116 9984 0,'18'0'16,"0"0"-16,-1-18 0,1 18 15,17 0 1</inkml:trace>
  <inkml:trace contextRef="#ctx0" brushRef="#br1" timeOffset="190031.4717">28293 10001 0,'17'0'16,"1"-17"0,0 17-16,-18-18 15</inkml:trace>
  <inkml:trace contextRef="#ctx0" brushRef="#br1" timeOffset="190497.5911">28787 9648 0,'35'18'16,"18"35"-1,53 35 1,-71-52-16,71 52 16,-53-53-16,35 36 15,-35-19-15,-53-34 16,0 0-1,-18-18-15</inkml:trace>
  <inkml:trace contextRef="#ctx0" brushRef="#br1" timeOffset="190692.8609">29157 9719 0,'-70'88'16,"17"0"0,17-17-1,36-36-15,18 36 16,0-54-16,17 36 16,0-53-16</inkml:trace>
  <inkml:trace contextRef="#ctx0" brushRef="#br1" timeOffset="191410.5526">29492 9366 0,'0'18'16,"-17"35"0,17 17-1,0 1-15,0-36 16,17 18-1,1-53-15,0 0 16,-1-35 0,-17-18-1,0 18-15,18-18 16,-1 35 0,-17 0-16,18 18 15,0 0-15,-18 18 0,0 17 16,17-17-16,-17 17 15,0-17 1,18 0 0,0-18-16,-1-18 15,-17 0-15,36 1 16,-19 17-16,18-18 16,1 18-16,-1 0 15,-17 18 1,-18 17-1,0-17-15,0-1 0,0 18 16,0-17 0,0 0-1</inkml:trace>
  <inkml:trace contextRef="#ctx0" brushRef="#br1" timeOffset="191961.7872">29245 9349 0,'0'-18'16,"-17"36"0,17 17-1,0 0-15,0-17 16,0 17-16,17 36 16,1-54-16,17 19 0,0-1 15,-17-18-15</inkml:trace>
  <inkml:trace contextRef="#ctx0" brushRef="#br1" timeOffset="192169.8338">30251 9507 0,'-18'53'15,"0"18"1,1-54-16,-1 19 16,-17-1-1,0-35-15</inkml:trace>
  <inkml:trace contextRef="#ctx0" brushRef="#br1" timeOffset="192417.7436">29651 8625 0,'0'53'15,"18"18"1,-1 17-16,-17-53 16,18 18-16,-18 53 15,0-53-15,-18 18 16</inkml:trace>
  <inkml:trace contextRef="#ctx0" brushRef="#br1" timeOffset="192719.8092">29580 10530 0,'0'124'0,"-17"17"15,17 0 1,0-88-16,0 53 16,17-71-16,-17-17 0,18 17 15</inkml:trace>
  <inkml:trace contextRef="#ctx0" brushRef="#br1" timeOffset="193514.1714">30409 8484 0,'-17'-17'0,"-1"17"31,18-18-31,18 18 16,-1 0-16,36-18 16,-17 18-16,34 0 15,-35-17-15,18 17 16,-35 17-16,17 19 15,-17-19-15,-18 72 16,0-37-16,18 90 16,-18-54-16,-18 106 15,18-71-15,-18 124 16,1-123-16,17-1 16,0 1-16,-18-1 15,18 71-15,0-106 16,0 89-1,0-107-15,18 71 16,-1-88-16,1 0 0,-18-18 16,18 18-16,-18-17 15,0-19-15,-18 1 0,0-18 16,1 0-16,-1 0 16,-17-18-16,-36-17 15,36 17-15,0 1 16,-1 17-16,-17-18 0,1 18 15,16 0-15,-17 0 0,-17 18 16,35 17-16</inkml:trace>
  <inkml:trace contextRef="#ctx0" brushRef="#br1" timeOffset="197477.8013">20179 8378 0,'18'0'15,"17"0"-15,0 0 16,0-17-16,1 17 0,17-18 16,-18 18-16,-18 0 15,-17 18 1</inkml:trace>
  <inkml:trace contextRef="#ctx0" brushRef="#br1" timeOffset="197695.9359">20285 8502 0,'0'53'16,"0"53"-1,0-53 1,0 0-16,0-18 16,0-18-16,17 1 15,19-18 1,17 0 0,-18-18-16</inkml:trace>
  <inkml:trace contextRef="#ctx0" brushRef="#br1" timeOffset="198351.5543">23072 8290 0,'17'0'0,"54"-17"16,-18 17-1,-18 0-15,0 0 0,18 0 16,-35 0-16,0 17 16,-18 1-16,0 35 15,0-18-15,0 36 16,0-18-1,0 35-15,17-53 16,1 53-16,-18-35 16,0 0-16,0-18 15,0 1 1,0-19-16,-18 1 16,-17-36-1,0 18-15,-18-17 16,0-1-16</inkml:trace>
  <inkml:trace contextRef="#ctx0" brushRef="#br1" timeOffset="198975.7418">20708 8573 0,'-18'0'0,"36"0"47,17 0-31,1 0-16,-1 0 16,0 0-16,18 0 0,18 0 15,70 0-15,-53 0 16,18 0-16,0 0 0,17 0 15,124 17 1,-106-17-16,0 0 0,0 0 16,-17 0-16,-1-17 0,107-1 15,-125 18-15,37 0 16,-72 0-16,-17 18 16,-35-18-16,-18 17 15,-18 1 1,-17-18-16</inkml:trace>
  <inkml:trace contextRef="#ctx0" brushRef="#br1" timeOffset="204406.7271">12083 13582 0,'0'0'0,"17"0"16,19-18-1,-1 18-15,106 0 16,35 0 0,-70 0-16,18 18 15,17-18-15,141 0 16,-123 0-16,-18 0 0,0-18 15,-35 18-15,88 0 16,-141-17-16,0 17 16,-18 0-16</inkml:trace>
  <inkml:trace contextRef="#ctx0" brushRef="#br1" timeOffset="205548.5549">20743 12524 0,'18'0'16,"0"0"-1,-1 0-15,54 0 16,-36 0-16,36 0 16,-36 0-16,-17 0 15,-36 17 1</inkml:trace>
  <inkml:trace contextRef="#ctx0" brushRef="#br1" timeOffset="205675.6969">20779 12700 0,'70'18'16,"1"-18"0,-1 17-1,-34-34-15,16 17 16,-34-18-16</inkml:trace>
  <inkml:trace contextRef="#ctx0" brushRef="#br1" timeOffset="206284.3063">21696 12100 0,'17'-17'31,"36"17"-31,0-18 16,-17 18-16,52-18 15,-71 18-15,36-17 16,-35 17-16,0 0 16,-36 17-16,0-17 15</inkml:trace>
  <inkml:trace contextRef="#ctx0" brushRef="#br1" timeOffset="206803.2195">21678 12136 0,'0'17'31,"18"-17"-31,-1 18 15,-17-1 1,18 1 0,-18 0-16,0 35 15,0-36-15,0 19 16,18 17 0,-18-18-16,0 0 0,0 18 0,0-18 15,0 1-15,0 16 16,0 37-16,0-36 15,-18-18-15,18 53 16,-18-53-16,18 36 16,0-18-16,0-36 15,0 72-15,18-54 16,-18-17 0,18-18-16,-18 17 15,17-17-15,-17 18 16,36-18-1,-1 17-15,-17-17 16,52 18-16,-35-18 16,1 0-16,17 0 15,-36 0-15,1 0 0,-18 18 16</inkml:trace>
  <inkml:trace contextRef="#ctx0" brushRef="#br1" timeOffset="208539.0289">22419 12594 0,'18'-17'16,"-1"17"15,-17 17-16,0 18 1,0 1-16,0 34 16,0-34-16,0 16 15,0-16-15,18-19 0,-18 1 16,18 0-16,17-1 16,-17-17-16,-1 0 15,18-17-15,-17 17 16,-18-18-16,18-17 15,-1 35-15,-17 17 32,36 1-17,-36 0-15,35-1 16,-17 1-16,-1-18 0,18 0 16,-17-18-1,0 1-15,-18-36 16,0 35-16,-18 0 15,18-17-15,0 18 0,-18-1 16,18 0-16,0 1 16,0-1-1</inkml:trace>
  <inkml:trace contextRef="#ctx0" brushRef="#br1" timeOffset="208744.9603">22913 12400 0,'18'-17'0,"34"-1"16,1 0 0,-17 18-16,17-17 15,-18 17-15,-17-18 16,-36 18-1</inkml:trace>
  <inkml:trace contextRef="#ctx0" brushRef="#br1" timeOffset="208862.619">23054 12312 0,'-18'35'15,"18"1"1,18 16 0,17 1-16,-17-17 15,17 17-15,-17-36 16,0 18-16,-18-17 15</inkml:trace>
  <inkml:trace contextRef="#ctx0" brushRef="#br1" timeOffset="209091.3027">23336 12629 0,'53'53'16,"-18"-35"-16,36 35 15,-18-18-15,0 0 0,0-17 16,17 35 0,-34-35-16,-1-1 0,-17 19 15</inkml:trace>
  <inkml:trace contextRef="#ctx0" brushRef="#br1" timeOffset="209284.957">23671 12647 0,'-53'53'16,"18"-18"-16,18 1 15,-19 16-15,19 1 16,17-17-16,0-1 16,17-17-1</inkml:trace>
  <inkml:trace contextRef="#ctx0" brushRef="#br1" timeOffset="209586.7005">23865 12136 0,'-17'0'15,"17"52"-15,-18-34 16,18 17-16,0 36 16,0-36-16,18 1 0,-1 16 15,1-34-15,0 0 16,-1 17 0,1-35-16,0 0 15</inkml:trace>
  <inkml:trace contextRef="#ctx0" brushRef="#br1" timeOffset="209739.9187">24007 12365 0,'0'53'16,"17"-18"-1,1-17-15,-18-1 0,17 1 16,1-18-1</inkml:trace>
  <inkml:trace contextRef="#ctx0" brushRef="#br1" timeOffset="210062.9122">24165 12100 0,'0'18'16,"18"0"-1,0 17-15,17 18 16,0-18-16,-17 0 15,-1-17-15,1 53 16,0-36-16,-18 0 16,17-17-16,-17-1 0,-17 19 15,-1-19 1,0-17 0</inkml:trace>
  <inkml:trace contextRef="#ctx0" brushRef="#br1" timeOffset="210979.9459">26776 12594 0,'0'18'32,"0"17"-17,0 0-15,17 36 16,-17-36-16,53 18 15,-35-18-15,35-17 16,-35-18-16,35 0 16,-36-18-16,18 1 15,-17-19 1,0 1-16,-18 18 16,17-1-16,-17 36 15,18 17 1,-18-18-16,18 19 15,-1-36 1,1 35-16,0-35 16,-1 0-16,1-18 15,-1 1-15,1-36 16,0 35-16,-18-35 16,0 18-16,0-18 15,0 35-15,0-17 16,0 18-16</inkml:trace>
  <inkml:trace contextRef="#ctx0" brushRef="#br1" timeOffset="211314.3203">27481 12206 0,'18'-18'16,"0"18"-16,35 0 16,-36-17-16,19 17 15,-54 17 16,0 1-15,1 0 0,17-1-16,0 1 0,17 35 15,-17-35-15,18 17 16,-18-17 0,18-1-16</inkml:trace>
  <inkml:trace contextRef="#ctx0" brushRef="#br1" timeOffset="212486.8488">27852 12647 0,'35'35'16,"-17"1"-16,35 17 16,17-1-16,-52-34 15,17 0-15,-17-1 0,-1 1 16,-17 0-16</inkml:trace>
  <inkml:trace contextRef="#ctx0" brushRef="#br1" timeOffset="212687.3313">28116 12559 0,'-53'35'15,"36"0"-15,-18 36 16,17-36-16,0 1 16,18 34-16,0-35 15,0-17-15,0 17 16,18-17-16,0-18 16</inkml:trace>
  <inkml:trace contextRef="#ctx0" brushRef="#br1" timeOffset="212932.5809">28187 12188 0,'0'71'0,"18"0"15,-1-54-15,1 36 16,17-18 0,-35-17-16,18-18 15,-1 0-15,-17-18 16</inkml:trace>
  <inkml:trace contextRef="#ctx0" brushRef="#br1" timeOffset="213127.1177">28416 12241 0,'18'0'16,"0"18"-16,-18 0 15,0-1-15,0 1 16,0 17 0,0-17-16,0 0 15,0-1-15,17-17 16,1 0-1,-1 0-15,-17-17 16</inkml:trace>
  <inkml:trace contextRef="#ctx0" brushRef="#br1" timeOffset="213333.6101">28557 12118 0,'18'18'16,"35"17"0,-18 35-16,-17-34 15,17 34-15,-35 1 16,0-36 0,-35 18-16,17-35 15,1-1-15</inkml:trace>
  <inkml:trace contextRef="#ctx0" brushRef="#br1" timeOffset="215353.0347">30409 12771 0,'18'17'0,"0"-17"15,-1 0 1,1 0-16</inkml:trace>
  <inkml:trace contextRef="#ctx0" brushRef="#br1" timeOffset="215511.6139">30674 12788 0,'18'0'15,"-1"0"-15,1 0 0,17 0 16</inkml:trace>
  <inkml:trace contextRef="#ctx0" brushRef="#br1" timeOffset="215624.8139">30833 12788 0,'17'0'15,"1"0"-15</inkml:trace>
  <inkml:trace contextRef="#ctx0" brushRef="#br1" timeOffset="216425.6182">31521 12682 0,'0'-17'16,"17"17"0,-17 17-1,-17 1-15,-1 35 16,18-35-16,-18 34 16,18-16-1,-17-1-15,17-17 16,17-18-1,1 0-15,-18-18 16,18 0 0,-1 1-16,1 17 0,0-18 15,17 18 1,-17 0-16,17 18 16,-35-1-16,17 1 15,1-18-15,-18 18 16,18-18-16,-18-18 15,17 18-15,-17-18 16,18 1-16,-18-19 16,18 36-16,-18-35 15,0 18-15</inkml:trace>
  <inkml:trace contextRef="#ctx0" brushRef="#br1" timeOffset="216753.9433">31838 12400 0,'18'-17'0,"35"17"15,17-18 1,-34 18-16,17 0 15,-36 0-15,-17-18 16,-35 18 0,17 0-16,1 0 15,-1 0-15,0 0 16,1 18 0,34 0-1,-17-1-15,0 18 0,0-17 16,0 17-16,0-17 15,0 17-15,0 1 16,0-19-16</inkml:trace>
  <inkml:trace contextRef="#ctx0" brushRef="#br1" timeOffset="217276.9587">32191 12665 0,'0'17'32,"35"1"-32,-17 0 15,35 35-15,-36-36 16,54 36-16,-53-35 15,35 17 1,-53-17-16,17-1 0,-34-17 16</inkml:trace>
  <inkml:trace contextRef="#ctx0" brushRef="#br1" timeOffset="217475.793">32385 12612 0,'-35'17'16,"-1"36"-1,1 0-15,18-17 16,-1 34-16,36 1 16,-1-18-1,1-36 1,-1 1-16</inkml:trace>
  <inkml:trace contextRef="#ctx0" brushRef="#br1" timeOffset="217709.4176">32491 12277 0,'17'70'15,"-17"-34"-15,0 34 16,18 1-16,-18-54 16,0 19-16</inkml:trace>
  <inkml:trace contextRef="#ctx0" brushRef="#br1" timeOffset="218103.9426">32614 12418 0,'-17'35'16,"17"0"-1,-18-35-15,0 18 16,18-36-1,18 1-15,-18-1 16,18 18-16,-1-35 16,1 35-1,17 0 1,-17 0 0,0 0-16,-18 17 15,0 1 1,0 0-16,17-18 31,1 0-15,-1 0-1,-17 17 1,18 1 0,-18 0-16,0 17 15,18-17 1</inkml:trace>
  <inkml:trace contextRef="#ctx0" brushRef="#br1" timeOffset="218516.3476">32949 12312 0,'18'0'15,"0"35"17,-18-17-32,0 0 15,17 17-15,-17 18 0,18-36 16,-18 19-16,0-1 15,0-17-15,-18-1 16,1-17-16,-1 0 16</inkml:trace>
  <inkml:trace contextRef="#ctx0" brushRef="#br1" timeOffset="219506.6247">33514 12136 0,'0'-18'31,"18"18"-15,17 0-1,-18 0-15,1 0 0,0 0 16,-1 0-16,1 0 16,0 18-16,-1-18 15,-17 17 1,0 1 0,0-1-16,0 1 15,0 35 1,0-35-16,0 52 15,0-17-15,0-18 0,0 54 16,-17-1 0,17-35-16,0 0 0,-18 70 15,18-70 1,0 0-16,0-18 0,0 18 16,0-18-16,0 1 0,-18-1 15,18 0-15,0 18 16,0-35-16,-17 17 0,17-17 15,0 17 1,0 0-16,0-17 16,17 0-16,-17-1 15,0-34 17,-17 17-17,-1 0-15,0-18 0,-17 18 16,0 0-1,17 0-15,-52 18 16,17-1-16</inkml:trace>
  <inkml:trace contextRef="#ctx0" brushRef="#br1" timeOffset="221502.4543">15610 13899 0,'18'0'46,"0"18"-30,-1-18-16,1 0 16,0 0-16,-1 0 15,19 0-15,-19 0 16,18-18-16,1 18 16,-1 0-1,0 0-15,18-17 16,-18 17-16,36 0 15,-36 0-15,54 0 16,-54 0-16,71 0 16,-36 0-16,1 0 15,-18 0-15,17 0 0,1 0 16,-1-18-16,89 18 16,-88 0-16,17 0 0,-18-17 15,1 17-15,88-18 16,-89 18-16,1-18 0,17 18 15,71-17 1,-1-1-16,-69 18 16,105-18-1,-88 1-15,-1 17 0,-16-18 0,105 0 16,-106 18-16,71 0 16,-89 0-1,-17 0-15,35 0 16,-53 0-16,-17 0 0,-36-17 31</inkml:trace>
  <inkml:trace contextRef="#ctx0" brushRef="#br1" timeOffset="222682.0351">24500 12700 0,'18'0'15,"0"0"1,52 0-16,-34-18 16,69 18-16,-69 0 15,17-17 1,-36 17-16,1 0 0</inkml:trace>
  <inkml:trace contextRef="#ctx0" brushRef="#br1" timeOffset="222864.3989">24659 12524 0,'0'88'16,"18"18"-16,-18-53 0,17 35 15,1-35-15,0-18 16,-18-17-16,17 17 15,-17-17-15</inkml:trace>
  <inkml:trace contextRef="#ctx0" brushRef="#br1" timeOffset="223254.565">24924 12347 0,'17'141'15,"-17"-70"-15,18 70 16,-18-88-16,18 53 16,-18-89-16,17 19 15,1-36 1,17-18-1,18-17 1,-18 17-16,18 0 16,-17 18-16,-19 0 0,19 36 15,-19 34 1,-17-34-16,-17-19 0,-1 19 16,-53 16-16,36-52 15,-35 36-15,34-36 16,19 0-16,-19-18 15,19 18-15,17-18 16</inkml:trace>
  <inkml:trace contextRef="#ctx0" brushRef="#br1" timeOffset="223810.8666">28540 12859 0,'35'0'16,"-17"0"-16,35 0 15,-36 0-15,1 0 0,-1 0 16,1 0-16,-18-18 16</inkml:trace>
  <inkml:trace contextRef="#ctx0" brushRef="#br1" timeOffset="223971.0213">28681 12771 0,'0'52'16,"0"1"-16,0 0 16,0-17-1,0-19-15,17 1 16</inkml:trace>
  <inkml:trace contextRef="#ctx0" brushRef="#br1" timeOffset="224371.6106">28981 12347 0,'0'159'16,"0"-88"-16,17 87 15,-17-87-15,0-1 16,18-34-16,-18 17 0,18 0 16,-1-89 15,1-17-31,0 18 15,17 0-15,18-1 16,-18 19-16,18 34 16,-18-17-16,0 53 15,-35-17-15,-17-1 16,-1-17-16,-35 17 16,18-35-1,-36 18-15,36-18 16,-18-18-1</inkml:trace>
  <inkml:trace contextRef="#ctx0" brushRef="#br1" timeOffset="224983.7328">32808 12912 0,'18'17'0,"35"-17"16,-18 0-16,18 0 15,-18 0-15,1 0 16,-19 0-16,-17-17 15</inkml:trace>
  <inkml:trace contextRef="#ctx0" brushRef="#br1" timeOffset="225150.4787">32967 12841 0,'-18'53'16,"18"18"-1,0-36-15,0 0 0,0-17 0,18 17 16,0 0 0,-1-17-16,1-18 0</inkml:trace>
  <inkml:trace contextRef="#ctx0" brushRef="#br1" timeOffset="225545.4157">33196 12541 0,'-17'124'16,"17"-1"-1,0-70-15,0 0 16,0 0-16,-18 18 15,18-54-15,0 1 16,18-18-16,-1-18 16,19 1-16,-19-1 15,19 0-15,-1 18 0,-17 0 16,34 0-16,-34 18 16,17 35-1,-35-18-15,0-17 0,-17 35 16,-1-36-16,0-17 15,-34 18-15,16-18 16,1 0-16,17 0 16,-17-18-16,0 18 0,17-17 0,-35-1 15,18 18-15</inkml:trace>
  <inkml:trace contextRef="#ctx0" brushRef="#br1" timeOffset="227191.2742">27076 13547 0,'17'17'16,"-17"1"-16,36 53 15,-36-36 1,17 0-16,1 53 16,-18-52-16,18 16 15,-18-16-15,0-1 16</inkml:trace>
  <inkml:trace contextRef="#ctx0" brushRef="#br1" timeOffset="227504.0474">27481 13741 0,'0'17'0,"36"1"16,-1 17 0,0-17-16,1 0 15,34 17-15,-35-18 16,1-17-16,-19 18 15,1 0-15</inkml:trace>
  <inkml:trace contextRef="#ctx0" brushRef="#br1" timeOffset="227676.193">27658 13758 0,'-53'36'16,"18"17"0,-1-1-16,36 1 15,0-35-15,18 0 16</inkml:trace>
  <inkml:trace contextRef="#ctx0" brushRef="#br1" timeOffset="228138.3807">27940 13829 0,'0'35'0,"-18"18"16,18-18-16,0-17 15,0 0-15,0-1 16,18-17-1,0 0-15,-18-17 16,17-1-16,-17 0 0,18 1 16,17-36-16,-17 35 15,-1 1-15,1-1 16,0 18-16,17 0 16,-17 0-16,-18 18 0,17 17 15,-17 0-15,0 0 16,0 1-16,18-1 15,0-17 1,-1-18 0,19-18-16,-19 0 15,36-17-15,-18 17 16,36-17 0,-53 17-16,17 18 0,0 0 15,0 53 1,-35-35-16,18 35 15,-18-35-15,0-1 0,-18 36 16</inkml:trace>
  <inkml:trace contextRef="#ctx0" brushRef="#br1" timeOffset="230351.0159">22366 13123 0,'0'18'16,"18"-18"15,-1 0-15,1 0-1,0 0 16,-1 0 63,1 0-78,0 0-16,-1 0 0,19 0 15,-1 0-15,18-18 16,-18 18-16,18 0 16,-18 0-16,18 0 15,-18 0-15,54 0 16,-37 0-16,54 18 16,-53-18-16,106 0 15,-88 0-15,123 0 16,-106 0-16,106 0 15,-106 0 1,0 18-16,106-18 16,-106 0-16,36 0 0,88 0 15,-89 0 1,0 0-16,107 0 16,-124 0-16,35 0 15,-88 0-15,0 0 0,-18 17 16,-18-17-16</inkml:trace>
  <inkml:trace contextRef="#ctx0" brushRef="#br1" timeOffset="231406.6719">26758 13229 0,'18'0'31,"17"0"-31,0 0 16,54 0-16,-36 0 16,88 0-16,-53 0 15,106-17 1,-71 17-16,124-18 16,-123 18-16,105 0 15,-105 0-15,70 18 16,-106-18-16,0 0 0,35 17 15,-70-17 1,0 0-16,-17 0 0,-1 0 16,-18 0-16</inkml:trace>
  <inkml:trace contextRef="#ctx0" brushRef="#br1" timeOffset="232624.7824">31309 13300 0,'18'0'16,"-1"-18"-1,1 18-15,17 0 16,53 18-16,-35-18 16,106 17-16,-53-17 15,123 36 1,-88-36-16,142 17 16,-125 1-16,125 0 15,-125-1-15,-34 1 0,-1-18 16,18 17-1,-88-17-15,-35 0 0,-36 0 16</inkml:trace>
  <inkml:trace contextRef="#ctx0" brushRef="#br1" timeOffset="241461.759">22348 13264 0,'-17'0'0,"34"0"31,1 0-15,0 0 0,-1-17-1</inkml:trace>
  <inkml:trace contextRef="#ctx0" brushRef="#br1" timeOffset="242168.344">22348 13264 0,'-17'-52'16,"34"52"15,1 0-31,35 0 15,-35 0-15,35 0 16,-18 0-16,35 0 16,-34 17-16,52-17 15,-53 18-15,89-1 16,-71-17 0,17 0-16,1 0 0,-1 18 15,18-18-15,1 0 16,-1 0-16,-18 0 0,19-18 0,52 18 15,-53 0 1,-18 0-16,-17 0 0,88 0 16,1 0-1,-90 0-15,19 0 0,0 0 16,52 0-16,-52 18 16,70-18-16,-71 0 15,1 0-15,52 18 16,-70-18-16,0 0 15,53-18-15,-53 18 16,17 0 0,-34 0-16,-1 0 0,-17 0 15,17 0-15,-17 0 0,-1 0 16,1 0 0,-1 0-1,1 0 1,0 0-16,-1 0 15,-34 0 32,-1 0-47</inkml:trace>
  <inkml:trace contextRef="#ctx0" brushRef="#br1" timeOffset="243223.4343">25523 13229 0,'0'-17'15,"0"-1"-15,18 0 0,-18 1 16,0-19-16,0 19 16,0-1-16,0-35 15,0 18-15,0 0 16,-18-1-16,1-34 15,17 34-15,-18 1 0,1-71 16,17 53-16,0 1 16,-36-54-16,36 53 15,-17 0-15,-1-18 16,0 36-16,1 0 0,-1-18 16,0 18-16,1-1 15,17 19 1,-18-1-16,18 0 0,-17 18 15,17-17-15,-18-1 16,0 18 0,-17 0-1,-36 0-15,36 0 16,-18 18-16,-88-18 16,53 17-16,0-17 15,-18 0-15,-106 0 16,106 0-16,-17 0 0,-142 0 15,142-17-15,-18 17 16,0-18-16,-18 18 0,18-18 16,0 18-16,-124 0 15,142 0-15,17 0 0,-124 0 16,142-17-16,0 17 16,18 0-16,-1 0 15,0 0-15,-17-18 16,71 18-16,-1 0 15,36 0 1,17 0-16,0 18 16,-17-18-16,17 17 15,-17 1-15,-18 0 16,0-1 0,0 1-1,-18 0-15,0 17 0,18 18 16,-17 0-16,17 0 0,0 70 15,0-52-15,0-1 16,17 1-16,-17 17 16,53 53-16,-35-88 15,0 0-15,35 53 16,-36-71-16,-17 0 16,18 1-16,-1 17 15,1-36-15,-18 18 16</inkml:trace>
  <inkml:trace contextRef="#ctx0" brushRef="#br1" timeOffset="245032.7757">4621 4039 0,'0'18'16,"-17"0"-16,17 70 15,-18-35-15,18 0 0,18 70 16,-18-35-16,0 71 15,17-88-15,-17 87 16,0-69-16,-17 52 16,17-88-1,0 70-15,0-70 16,17 18-16,1-36 16,0-18-16,-1 19 0,1-19 15,17 19 1,-17-36-16,35 35 15,-18-17-15,18-1 16,-18 1-16,36 17 16,-18-35-16,53 18 15,-54-18-15,72 17 16,-53-17-16,70 18 16,-71-18-16,18 18 15,1-1-15,-1-17 0,88 18 16,-70 0-16,88-18 15,-71 0-15,-17 0 16,141 17 0,-141-17-16,159 0 15,-142 0-15,1 0 0,17 0 16,106 18 0,-106-18-16,-18 0 0,124 0 15,-123 0-15,-1 0 16,18 0-16,-17 0 0,-1-18 15,107 18-15,-125-17 16,1 17-16,0 0 0,-18 0 16,89 0-16,-107 0 15,1 0-15,-1-18 16,-17 18-16,18 0 0,-36 0 16,18 0-16,17-18 15,-34 18-15,-1-17 16,-17 17-16,-1 0 15,-17-18 1,0 0 0,-17 18-1,17-17-15,0-1 16,-18 0 0,18-17-16,0 18 0,0-36 15,0 17 1,0 1-16,0-71 15,18 53-15,-18 0 0,17-88 16,1 71-16,-18-1 16,18-17-16,-18 17 0,17 1 15,19-54 1,-19 71-16,-17-17 0,18 17 16,-1 0-16,1-35 15,-18 35-15,0 0 16,0 18-16,18-18 0,-18 18 0,0-18 15,-18 35-15,18 0 16,-35-17 0,17 35-16,1 0 0,-36-18 15,17 18-15,-17 0 16,-35 0-16,18 0 16,-71 0-16,52 0 15,-105 0 1,88 0-16,-140-17 15,122 17-15,-158 0 16,105 0-16,-158 0 16,159 17-16,-212-17 15,194 0-15,0 0 16,-177 0-16,177 0 16,18 0-16,-18 0 0,18 0 15,-1 0-15,-158-17 16,176 17-16,-123 0 15,159 0-15,17 0 16,-106 17-16,142-17 16,-1 18-16,0-18 0,36 18 15</inkml:trace>
  <inkml:trace contextRef="#ctx0" brushRef="#br1" timeOffset="247342.3509">26282 11994 0,'18'36'16,"-18"-19"0,0 54-16,0-36 15,0 36-15,17-18 16,1 35 0,-18-35-16,0 35 15,0-35-15,18 17 16,-18-34-16,0 17 15,17-18-15,1 0 16,-18 0-16,17-17 16,-17 0-16,18 17 0,0-17 15,-1 17-15,-17 0 16,18-35-16,-18 18 0,18 0 16,-1-18-16,1 17 15,0 1-15,-1-18 16,1 0-16,-1 17 15,1 1 1,0-18 0,-1 18-16,1-1 15,0-17-15,-1 0 16,1 18 0,0-18-16,-1 18 15,1-18 1,-1 0-16,1 0 0,0 17 15,17-17 1,-17 0-16,-1 18 0,19-18 16,-19 0-16,1 0 0,35 18 15,-36-18-15,19 0 16,-1 17-16,36-17 16,-36 0-16,18 18 15,-18-18-15,0 0 0,36 17 16,-36-17-16,36 0 15,-36 0 1,18 0-16,-18 0 16,36 0-16,-36 0 15,18 18 1,-18-18-16,18 0 16,-18 18-16,18-18 15,-17 17-15,-1-17 0,-18 0 16,19 0-16,17 0 15,-18 0-15,0 0 0,36 0 16,-36 0 0,0 0-16,1 0 0,52 0 15,-35 0-15,35 0 16,-35 0-16,53-17 16,-53 17-16,35 0 15,-35 0 1,-18 0-16,0 0 0,1 0 15,-1-18-15,0 18 16,-17 0-16,17 0 0,0 0 0,-17 0 16,35-18-1,-36 18-15,1 0 16,0 0-16,17 0 16,-17 0-16,-1 0 15,1 0-15,0 0 16,-1 0-16,1 0 15,-36 0 32,18-17-47,-17-1 16,17-17 0,0 0-16,0-1 15,0 1-15,0 0 0,0-53 16,0 17-16,0 0 15,0 19-15,17-19 0,-17 0 16,0 1-16,18 17 0,-18-53 16,0 53-1,0 18-15,0-36 16,0 36-16,-18 0 0,18 17 16,0-35-16,0 36 15,0-1-15,0 0 0,18 1 16,-18-1-16,0 0 15,-18 18-15,1 0 16,-19 0 0,19 18-16,-19-18 0,1 0 15,-18 0-15,-106 18 16,107-18-16,-37-18 16,19 18-16,-36 0 0,-106-18 15,106 1-15,-123 17 16,106-18-1,-142 18-15,142 0 16,-124-17-16,123 17 16,-123-18-16,124 18 15,-107 0 1,142 0-16,-88 0 16,105 0-16,36 18 0,-35-1 15,52-17 1</inkml:trace>
  <inkml:trace contextRef="#ctx0" brushRef="#br1" timeOffset="249363.787">16228 4075 0,'0'70'0,"0"-35"15,17 18-15,-17-17 0,18 52 16,0-35-16,-1 35 16,-17-35-1,0 0-15,0 17 0,0-17 0,0 71 16,0-54 0,-17 1-16,17-1 0,0 1 15,-18 70-15,18-88 16,0 0-16,0 0 15,0 0-15,0 0 16,18-18-16,-18-17 0,17-1 16,1 1-16,17-18 15,-17 17-15,35-17 16,-36 18-16,54 0 16,-36-18-1,53 0-15,-52 0 16,87 0-16,-70 0 15,88 0-15,-70 0 16,88 0-16,-71 0 16,18 0-16,-18 0 0,0 0 15,124 0 1,-107 0-16,107 17 16,-106-17-16,123 0 15,-123 0-15,123 0 16,-123 0-16,141 0 15,-141 0-15,141 0 16,-124 0-16,124 0 16,-123-17-16,123 17 15,-124 0-15,124-18 16,-141 18-16,141-18 16,-124 1-1,107-1-15,-124 18 16,105-17-16,-123-1 15,107 18 1,-125-18-16,89 18 0,-71-17 16,53-1-1,-88 18-15,35-18 16,-52 1-16,16-1 16,-69 0-1,-18 18-15,17 0 16,-17-17-16,17 17 0,-17 0 15,-1-18 1,19 1-16,-1-1 16,0-17-16,18-1 15,0 19-15,0-19 0,18 1 16,-18 0-16,18-53 16,-1 52-16,-17-17 0,18-70 15,0 70 1,-18-88-1,0 70-15,0 18 0,-18-52 16,18 69-16,0 1 0,0-35 16,0 52-1,0 0-15,0 1 16,0-1-16,-18 18 31,-17 0-15,0 0-16,-36 18 15,18-1-15,-70-17 16,52 18-16,-105-18 16,70 0-16,-123 18 15,105-18-15,-140-18 16,123 18-16,-142-18 16,125 1-1,-1-1-15,0 18 0,-17-18 16,-177 1-16,177-1 15,-195 0-15,177 1 16,0 17-16,-176-18 16,193 1-16,1-1 15,-159 0-15,176 1 16,-141-1-16,159 18 16,-123-18-16,140 18 15,18-17-15,-88 17 16,106 17-16,17-17 15,19 0-15</inkml:trace>
  <inkml:trace contextRef="#ctx0" brushRef="#br1" timeOffset="264396.2566">4480 10407 0,'-17'0'15,"-1"0"1,0 0 0,36 0 31,53 0-32,-19 0-15,1-18 16,71 1-1,-71 17-15,-18 0 0,53 0 16,-52 0-16,-1 0 16,0 0-16</inkml:trace>
  <inkml:trace contextRef="#ctx0" brushRef="#br1" timeOffset="268032.4272">7408 10830 0,'-17'0'16,"34"0"93,19 0-93,-19 0-16,1 0 16,0 0-16,-1 0 0,36 0 15,-18 0-15,18 0 16,-17 0 0,34 18-16,-35-18 15,18 0-15,-17 0 16,-1 0-16,0 0 0,0 0 15,1 0-15,-19 0 16,54 0-16,-36 18 16,0-18-16,36 0 15,-36 0-15,53 0 16,-35 0-16,36 0 16,-36-18-16,70 0 15,-70 18-15,70-17 16,-70 17-16,71 0 15,-71 0-15,88 17 16,-71 1-16,89 0 16,-71-18-16,124 17 15,-106 1 1,141 17-16,-106-17 16,141 17-16,-141-17 15,141-1-15,-140 1 16,122 0-1,-158-18-15,70 17 16,-105-17-16,35 0 16,-71 18-16,0-18 15</inkml:trace>
  <inkml:trace contextRef="#ctx0" brushRef="#br1" timeOffset="277971.6696">1023 12206 0,'-18'0'15,"36"0"48,17 18-48,1-18-15,34 0 16,-35 0-16,36 0 16,-18 0-16,17 0 15,-34 0-15,17 17 16,-36 1-16,1 0 16,17 17-16,-52 36 15,17-36-15,-18 0 16,-35 36-16,35-18 15,-17-18-15,-35 71 16,34-53-16,1-18 16,-36 71-16,54-71 15,-1 0-15,1 18 16,-1-18-16,18-17 0,18 35 16,-1-35-1,18-1 1,1 1-16,-19-18 0,36 18 15,-17-18-15,-1 0 16,-18 0-16,19 0 16,-1 0-16,18 0 0,-18 0 15,-17 0-15,0 0 16,-1 0 0</inkml:trace>
  <inkml:trace contextRef="#ctx0" brushRef="#br1" timeOffset="278315.8664">970 12665 0,'18'0'16,"-1"-18"-1,1 18-15,17-18 0,71 1 16,-53 17-16,18 0 0,-18-18 16,-1 18-16,-16 0 15,17 18-15,35-18 16,-70 0-16,-1 0 0,1 0 16</inkml:trace>
  <inkml:trace contextRef="#ctx0" brushRef="#br1" timeOffset="279077.7309">2434 12859 0,'-17'0'0,"17"-18"16,17 36 30,18-18-30,1 0 0,34 0-16,-34 0 15,34-18 1,-35 18-16,-17 0 0,0 0 0,-18 18 16,-18-1-1</inkml:trace>
  <inkml:trace contextRef="#ctx0" brushRef="#br1" timeOffset="279222.1304">2487 13070 0,'53'0'0,"-18"0"16,18 18-1,0-18-15,-53 18 0,18-18 16</inkml:trace>
  <inkml:trace contextRef="#ctx0" brushRef="#br1" timeOffset="280267.6536">4304 13635 0,'18'0'16,"17"0"-1,0 18-15,36-18 16,-18 17-1,35 1-15,-35-18 16,0 0-16,-18 0 0,0 0 16</inkml:trace>
  <inkml:trace contextRef="#ctx0" brushRef="#br1" timeOffset="280768.8664">6085 13617 0,'18'0'47,"35"0"-47,0 0 15,17 0-15,-34 0 16,34 0-16,-34 0 16</inkml:trace>
  <inkml:trace contextRef="#ctx0" brushRef="#br1" timeOffset="281291.5066">8749 13600 0,'70'0'16,"19"0"0,-1 0-1,-71 0-15,1 0 16</inkml:trace>
  <inkml:trace contextRef="#ctx0" brushRef="#br1" timeOffset="288816.6197">9437 11095 0,'0'-18'0,"0"1"16,0 34 0,0 1-1,0 0-15,0-1 16,0 54-16,0-54 15,0 36 1,0-35-16,0 17 0,17 0 16,-17-17-16,18 0 15,-36-18 17</inkml:trace>
  <inkml:trace contextRef="#ctx0" brushRef="#br1" timeOffset="289103.7415">9172 11254 0,'36'-18'16,"-1"-17"-16,-18 17 15,1 0-15,17 1 16,18-18-1,-35 35-15,0-36 16,-1 36-16,-17-17 0,18 17 16,-1 17 15,19 19-15,-19-19-16,1 1 0,17 17 15,-17-35-15,0 18 16,-1-1-16</inkml:trace>
  <inkml:trace contextRef="#ctx0" brushRef="#br1" timeOffset="293404.1352">4710 10742 0,'0'18'47,"0"17"-31,0 0-16,0 1 16,-18 16-16,18-16 15,0 17 1,0-18-16,18 0 15,-18-17-15,0 0 0,17-1 16,1 1-16</inkml:trace>
  <inkml:trace contextRef="#ctx0" brushRef="#br1" timeOffset="293769.5236">4463 10936 0,'17'-18'16,"-17"1"-1,18 17-15,0-35 16,-1-1-1,1 1-15,-1 0 16,1-1-16,17 1 16,-35 18-16,36-19 15,-19 36-15,1 0 32,0 18-32,17 0 15,-17-18-15,-1 0 16,1 17-16,17-17 15,-17 0-15,-1 18 16,19-18-16,-19 17 0</inkml:trace>
  <inkml:trace contextRef="#ctx0" brushRef="#br1" timeOffset="295566.3706">6985 13847 0,'0'17'31,"0"18"-15,18 1-16,-18-1 0,17 36 15,1-36 1,-18 35-16,18-34 16,-18 34-16,0-52 15,17 17-15,-17-17 16,18-18-16</inkml:trace>
  <inkml:trace contextRef="#ctx0" brushRef="#br1" timeOffset="295877.3092">6791 14093 0,'18'0'15,"-1"0"1,36-35-1,0-18-15,-35 18 16,35-18-16,-36 18 16,19-18-16,-36 35 15,17 1-15,-17 34 32,18 1-17,17 35-15,-17-18 16,-1-17-16,19-1 0,-19 19 15,36-1-15,-35-35 16</inkml:trace>
  <inkml:trace contextRef="#ctx0" brushRef="#br1" timeOffset="299771.3771">1341 13917 0,'0'0'0,"0"18"0,0 52 16,0-34-16,0-1 0,0 53 15,17-53 1,-17 18-16,18 18 0,-18-36 15,17-17-15,1 17 16,0-17-16</inkml:trace>
  <inkml:trace contextRef="#ctx0" brushRef="#br1" timeOffset="300082.6715">1111 14041 0,'18'-18'15,"0"0"1,34-17 0,1 0-16,-35 17 15,17-35 1,-17 36-16,0-1 0,-1 0 15,1 36 17,-1 17-17,-17-17-15,18-1 16,17 19-16,-17-19 16,17 19-1,-17-19-15</inkml:trace>
  <inkml:trace contextRef="#ctx0" brushRef="#br1" timeOffset="314764.1567">11853 13829 0,'0'18'62,"0"-1"-46,0 1 0,18-1-16,-18 1 0,18 17 15,-1-17-15,19 17 16,-19-17-16,36 0 16,-18-1-16,54 1 15,-54-18 1,53 17-16,-35 1 15,70 0-15,-70-18 16,53 17 0,-35-17-16,-18 0 0,17 0 0,18 0 15,54 0 1,-54 0-16,88 0 16,-88 0-16,71 0 15,-71 18-15,71-18 16,-71 0-16,71 0 15,-89 0-15,89 0 16,-106 0-16,88 0 16,-88 0-16,53 0 15,-53 18-15,35-1 16,-53 1-16,18 17 16,-35-17-16,17 35 15,-35-36 1,18 19-16,-18-19 15,0 19 1,0-19-16,-18 1 0,18-36 31,18 1-15,-18-1-16,18-17 16,-1 17-16,18 0 15,-17 1-15,17-1 16,-17 18-16,17-17 15,1 17-15,34-18 16,-35 18-16,36 0 16,-36 0-16,71 0 15,-53 0-15,53 18 16,-53-18-16,88 0 16,-88 17-1,88-17-15,-71 0 16,89 0-16,-88 0 15,105 0-15,-88 0 16,106 0 0,-88 0-16,88-17 15,-88 17-15,106 0 16,-106 0-16,105 0 16,-87 0-16,87 17 15,-87-17-15,87 0 16,-105 0-16,106 0 15,-106 0-15,-18 0 16,0 0-16,106 0 16,-106 0-16,1 0 0,-19-17 15,18 17-15,36-18 16,-54 0-16,-17 18 0,-17-17 16,-1-1-16,35 0 15,-52 1-15,0-19 16,-1 19-16,-17-19 15,-17-16 1,-1 34-16,0-17 0,-17 17 16</inkml:trace>
  <inkml:trace contextRef="#ctx0" brushRef="#br1" timeOffset="315653.6504">8096 15117 0,'-17'-18'16,"-1"0"0</inkml:trace>
  <inkml:trace contextRef="#ctx0" brushRef="#br1" timeOffset="316053.8002">7973 14975 0,'-18'-17'0,"36"-1"32,52 18-17,54 0 1,-54 0-16,-17 18 15,71-1-15,-18 19 16,-71-19-16,0 1 16,-17 0-16,-18 52 15,-18-35-15,-35 1 16,0 17-16,0 0 0,-70 35 16,70-35-16,0 0 15,18 17-15,35-35 16,35 18-16,18-35 15,88 0-15,-70-18 16,87-18 0,-69 18-16,34-18 15,-88 18-15,18-17 16</inkml:trace>
  <inkml:trace contextRef="#ctx0" brushRef="#br1" timeOffset="316261.2009">8061 15416 0,'53'0'0,"-18"0"15,36 0-15,52-35 16,-35 17-16,1 1 0,-1-1 15,-18 18-15,-17-17 16,0 17-16,-18-18 16</inkml:trace>
  <inkml:trace contextRef="#ctx0" brushRef="#br1" timeOffset="317814.1105">9596 15205 0,'17'0'47,"36"0"-32,-18 0-15,36 0 16,-36 0-16,1-18 0,-1 18 16,18 0-16,-36 0 15,1 0-15,0 0 16,-18 18 0</inkml:trace>
  <inkml:trace contextRef="#ctx0" brushRef="#br1" timeOffset="317994.6639">9613 15381 0,'18'0'0,"-1"0"16,36 0-16,-35-18 15,53 18 1,-36-17-16,0 17 15,-17 0-15,-1 0 0</inkml:trace>
  <inkml:trace contextRef="#ctx0" brushRef="#br1" timeOffset="318700.1676">10478 15222 0,'0'-17'15,"0"34"1,0 36-1,17-17-15,-17 52 16,0-53-16,18 0 0,-18 18 16,17-35-1,-17-36 1,0-52 0,18 17-16,-18 17 15,0 1-15,18-18 0,17-17 16,-35 52-1,18 18-15,-1 35 16,1 36 0,0-36-16,-1 0 15,1 36-15,17-18 16,18 18 0</inkml:trace>
  <inkml:trace contextRef="#ctx0" brushRef="#br1" timeOffset="319167.0065">11095 15416 0,'18'124'16,"-18"-54"-16,0 1 15,17 52-15,1-87 16,-18 34 0,0-52-16,-18 0 15,1-18-15,-19-53 16,19 17-16,-1 1 15,18-18-15,0-17 0,-18-1 16,18 1-16,36-89 16,-19 88-16,54-52 15,-36 87-15,53 19 16,-52 17-16,34 35 16,-52-17-16,-1 52 15,-17-34-15,-17 52 16,-1-71-16,-52 36 15,34-35-15,-34-18 16,34 0 0,19 0-16,-1 0 0,1-18 15,17-17-15</inkml:trace>
  <inkml:trace contextRef="#ctx0" brushRef="#br1" timeOffset="319381.1761">11659 15434 0,'18'0'62</inkml:trace>
  <inkml:trace contextRef="#ctx0" brushRef="#br1" timeOffset="320268.8382">12153 15275 0,'-17'-17'0,"-19"17"16,1 17-1,0 1-15,17 17 16,0-17-16,1 52 16,17-34-16,0 17 15,17-18-15,36-17 16,-35-1-16,53-34 16,-36 17-16,35-71 15,-52 36-15,17-54 16,-35 37-16,0-54 15,0 53 1,-35-71-16,17 71 16,-17-70-16,0 70 15,0 0-15,17 35 16,0 54 0,18-1-16,0 71 15,0-36-15,36 72 16,-19-54-16,54 35 15,-36-52-15,53 17 16,-52-70-16,52 17 16,-53-17-16,-17-18 15,-1 0-15,1-18 0,0-17 16,-18 17-16,0-35 16,-18 35-16,0-17 15,1 35-15,-1 18 16,0-1-1,18 36-15,0-17 16,18-1-16,35 18 16,-18-36-16,0 1 15,18-18-15,18 0 16,-36 0-16,0-18 0,1-34 16,-54-1-1,0 17-15,1 1 0,-18 0 16,-36-1-16,36 19 15,-36-1 1,54 18-16,-1 0 0,18 18 16</inkml:trace>
  <inkml:trace contextRef="#ctx0" brushRef="#br1" timeOffset="320452.6853">12912 15363 0,'0'-17'0,"35"17"16,-17 0-16,-1-18 0,54 1 15,-36 17 1,-17 0-16,17-18 0,-17 18 16</inkml:trace>
  <inkml:trace contextRef="#ctx0" brushRef="#br1" timeOffset="320758.3456">13053 14975 0,'-18'71'15,"18"-36"-15,0 53 16,0 1-16,0-36 16,0-1-16,0 37 15,35-19 1,-17-34-16,0-19 0,35 18 16,-18-35-16,0 18 15,18-36-15,-18 18 16,-17 0-16,17-17 15,-35-1-15,-17 18 16</inkml:trace>
  <inkml:trace contextRef="#ctx0" brushRef="#br1" timeOffset="321582.6895">13705 14817 0,'-17'0'15,"-1"35"1,1-17-16,-1 105 15,0-52-15,1 70 16,17-53-16,35 53 16,-17-88-16,52 35 15,-35-53-15,1 1 16,34-1 0,-35-35-16,1 18 0,-1-18 15</inkml:trace>
  <inkml:trace contextRef="#ctx0" brushRef="#br1" timeOffset="322287.714">14323 15222 0,'-18'36'15,"18"-19"-15,-17 36 16,17-18-16,0 36 16,0-53-16,17 35 15,1-36-15,-1-17 16,19 18 0,-1-18-16,-17-18 0,-18 1 15,17-1 1,-17 0-16,18 1 15,-18 34 1,35 19 0,0 17-1,-17-18-15,35 0 16,-18-17-16,1-1 0,34-17 16,-52 0-16,17-17 15,-17-19-15,-36-16 16,0 16-16,1 1 15,-36-36 1,35 54-16,1-1 0,-19 0 16,19 18-16,17 18 15</inkml:trace>
  <inkml:trace contextRef="#ctx0" brushRef="#br1" timeOffset="322594.5261">15134 15593 0,'-17'0'78</inkml:trace>
  <inkml:trace contextRef="#ctx0" brushRef="#br1" timeOffset="323189.2786">15363 15028 0,'-17'0'16,"34"-17"-1,19 17 1,-19 0-16,36 0 0,-17 0 15,-1-18-15,53 18 16,-53-18-16,18 18 0,-35 0 16,17-17-1,-17 17-15,-1 0 0,-34 0 16,-18 0 0</inkml:trace>
  <inkml:trace contextRef="#ctx0" brushRef="#br1" timeOffset="323389.1448">15646 15081 0,'0'53'16,"17"18"0,-17 17-16,18-35 15,-18 53-15,18-36 16,-1-34-1,-17-1-15,18 18 16,0-18-16,-18-17 16</inkml:trace>
  <inkml:trace contextRef="#ctx0" brushRef="#br1" timeOffset="325096.8134">16228 15540 0,'0'18'16,"0"-1"-16,-18 36 16,18-35-16,-35 52 15,17-52 1,-17 35-16,35-36 16,-18 1-16,18-36 15,18 18 1</inkml:trace>
  <inkml:trace contextRef="#ctx0" brushRef="#br1" timeOffset="325357.423">16563 15205 0,'18'17'16,"-1"1"-16,18 0 0,54 17 16,-36-17-16,0 17 15,52 18-15,-52-36 16,53 36-16,-71-35 16,36 0-16,-53-18 15,17 17-15,-53-17 16</inkml:trace>
  <inkml:trace contextRef="#ctx0" brushRef="#br1" timeOffset="325607.5801">17145 15011 0,'-35'70'16,"-18"36"-1,18-53-15,-18 70 16,17-52-16,1 0 16,0-18-16,0-1 0,17 1 15,18-17-15,-18 17 16,1-36-16,17 1 0</inkml:trace>
  <inkml:trace contextRef="#ctx0" brushRef="#br1" timeOffset="326154.044">17533 14799 0,'0'-18'16,"0"36"-16,35 17 16,1 1-16,-1-1 15,0 18-15,0 0 16,54 53-16,-54-36 16,35 54-16,-52-72 15,-18 54 1,-18-53-16,-34 35 0,-1-52 15,-36 34 1,54-34-16,-53-1 16,70-18-16,1 1 15</inkml:trace>
  <inkml:trace contextRef="#ctx0" brushRef="#br1" timeOffset="326631.8399">18838 15293 0,'36'0'0,"-19"0"16,71 0-16,-17 0 16,35-18-16,-36 18 15,19-17 1,-36 17-16,-36 0 0,18 0 15,-52 17 1,-1-17-16</inkml:trace>
  <inkml:trace contextRef="#ctx0" brushRef="#br1" timeOffset="326809.3952">19121 15081 0,'17'18'15,"-17"17"-15,35 36 16,-17 17-16,0-35 16,-18-18-16,17 18 0,1-18 15,0 54-15,-1-72 16,1 18-16</inkml:trace>
  <inkml:trace contextRef="#ctx0" brushRef="#br1" timeOffset="327716.4755">20232 14711 0,'0'0'0,"0"17"15,0 36 1,17 0-16,1 0 0,17 88 16,-35-88-16,36 71 15,-19-71-15,1-18 16,0 0-16,-18 0 0,0 1 15,0-19-15,0-34 32,0-19-32,0 19 15,17-54-15,-17 36 16,35-18-16,1 35 16,34 1-1,-34 17-15,52 53 16,-53-36-16,36 54 15,-54-36-15,1 53 16,-18-52-16,-53 52 16,18-53-16,-89 18 15,71-35-15,-17-18 16,17 17-16,18-17 0,-54-17 16,72 17-16,-19-18 15,19 0-15</inkml:trace>
  <inkml:trace contextRef="#ctx0" brushRef="#br1" timeOffset="328967.9182">20320 15363 0,'0'-17'15,"-18"34"63,18 1-62,0 0-16,0-1 16,0 1-16,18 0 0,-18 17 15,18-17-15,-1 17 16,-17-17-16,18-1 16,-18 1-1,-18-18 1</inkml:trace>
  <inkml:trace contextRef="#ctx0" brushRef="#br1" timeOffset="332131.1716">20602 16016 0,'0'18'16,"0"17"-1,0-17-15,0 17 16,0-17-1,0-1-15,18 36 0,0-35 16,17 35 0,0-36-16,71 19 15,-53-19-15,53-17 16,-36 0-16,36 0 16,-71 0-16,36-17 15,-53 17-15,-1-18 16,-34 18-1,-19-18 1,1 18-16</inkml:trace>
  <inkml:trace contextRef="#ctx0" brushRef="#br1" timeOffset="332671.3191">20338 16157 0,'17'0'46,"-17"-17"-30,18 17-16,0-36 16,-1 19-16,18-19 15,-35 1-15,36-18 16,-19 36-16,1-36 16,-18 35-16,18 0 15,-1 18 1,1 18-16,17 0 15,-17-1-15,0 1 16,34 0-16,-16-18 16,-19 17-16,19-17 0,-1 18 15,-17-18-15</inkml:trace>
  <inkml:trace contextRef="#ctx0" brushRef="#br1" timeOffset="335652.2228">22102 15787 0,'0'-18'15,"-18"18"1,0 0 15,18 18-15,-17 17-16,-1-17 15,0 52 1,18-34-16,-17 16 0,17-16 16,0-1-16,35 36 15,-17-36-15,-1-17 0,19-1 16,-19 1-16,36 17 15,-18-35-15,-17 18 0,0-18 16,17 0 0,-17 0-16</inkml:trace>
  <inkml:trace contextRef="#ctx0" brushRef="#br1" timeOffset="335957.3823">22454 15752 0,'18'35'15,"-18"-18"-15,0 54 16,0-36-16,18 36 16,-18-36-16,17-17 0,-17-1 15,18 1-15,0 0 0,-1-1 16,1 1-16,-1-18 16</inkml:trace>
  <inkml:trace contextRef="#ctx0" brushRef="#br1" timeOffset="336141.339">22754 16140 0,'0'17'0,"0"19"15,0-19 1,0 1-16,0-1 15,0 1-15,0 0 16</inkml:trace>
  <inkml:trace contextRef="#ctx0" brushRef="#br1" timeOffset="336474.9366">23107 15946 0,'18'17'31,"-18"1"-31,17 35 16,-17-36-16,0 1 16,18 17-16,-18-17 15,18 17-15,-18-17 16,0 0 0,17-18-1,-17-18 1</inkml:trace>
  <inkml:trace contextRef="#ctx0" brushRef="#br1" timeOffset="336782.0998">23319 15628 0,'17'0'0,"1"18"16,17 17-1,-17 0-15,35 36 16,-18-36-16,0 53 15,-17-52-15,-18-1 0,18 53 16,-36-53-16,-35 54 16,0-54-1</inkml:trace>
  <inkml:trace contextRef="#ctx0" brushRef="#br1" timeOffset="337993.8185">25047 15681 0,'18'71'15,"-18"34"1,0-52-16,18 35 16,-1-52-16,1-1 15,-18 0-15,17-17 0,1 17 16,0-17-16</inkml:trace>
  <inkml:trace contextRef="#ctx0" brushRef="#br1" timeOffset="338210.3334">25365 15769 0,'0'53'15,"0"-18"1,0 18-16,0 18 16,17 17-16,1-53 0,0 36 15,-18-53 1,0 17-16,0-18 0,-18 19 16,0-36-1</inkml:trace>
  <inkml:trace contextRef="#ctx0" brushRef="#br1" timeOffset="338537.3516">25083 15681 0,'35'-18'16,"0"18"-16,0 0 0,71-17 15,-35 17 1,-1 17-16,-17 1 0,0 0 0,0 35 16,-35-18-16,-18 0 15,0 0-15,0 1 16,-18-19-16,-53 36 16,36-35-16,-18 17 15,36-17-15,-1 17 16,36 0-16,52 1 15,-17-19 1,0 19-16,35-1 16,-35-18-16,-35 1 0,17 35 15</inkml:trace>
  <inkml:trace contextRef="#ctx0" brushRef="#br1" timeOffset="342274.8798">10530 16263 0,'18'0'47,"0"0"-16,-1 0-31,1 0 0,0 0 16,-1 0 0,36 0-16,-35 0 15,35 0-15,-18 0 16,36 0-1,-36 0-15,53 18 16,-53-18-16,71 0 16,-53 0-16,71 0 15,-54 0-15,71 0 16,-70 0-16,88-18 16,-89 18-16,89-18 15,-71 18-15,88 0 16,-87 0-16,105-17 15,-106 17-15,106 0 16,-106 0-16,106 0 16,-88 0-16,88-18 15,-88 18 1,88 0-16,-88 0 16,88 0-16,-89-17 15,107 17 1,-88 0-16,105-18 15,-123 18-15,141-18 16,-124 18-16,124-17 16,-106-1-16,106 18 15,-123 0-15,123 0 16,-124-18-16,106 18 16,-105 0-16,123 0 15,-141 0-15,105 0 16,-105 0-16,88-17 15,-106 17-15,53 0 16,-88 0-16,36 0 16</inkml:trace>
  <inkml:trace contextRef="#ctx0" brushRef="#br1" timeOffset="343210.3771">20003 15981 0,'17'0'16,"1"0"-1,17-18-15,0 18 16,54-17-16,-19 17 16,1-18-16,-1 18 0,18-18 15,-17 1-15,17 17 16,-17-18-16,-1 0 0,1 18 16,-1-17-16,19 17 15,-72-18-15</inkml:trace>
  <inkml:trace contextRef="#ctx0" brushRef="#br1" timeOffset="347490.7573">20902 15011 0,'0'17'16,"18"-17"0,-1 0-1,1 0-15,0 0 16,-1 0-16,1 0 16,0 0-16,-1 0 15,1-17-15,-1 17 16,1-36-1,0 19 1,-1-18-16,-17-1 16,0 19-16,18-19 15,-18 19-15,0-54 16,0 36-16,0 0 0,0-1 16,-18-52-1,18 53-15,-17-18 0,-19-53 16,19 71-16,-1-18 15,-52-35-15,34 35 16,-34-53-16,17 53 16,-35-70-1,17 70-15,-52-53 16,52 53-16,-52-35 16,34 35-16,19 17 0,-71-52 15,70 35-15,18 18 16,-17 0-16,-54-53 15,71 70-15,-35-53 16,53 54-16,-18-36 16,35 53-16,18-35 15,18 35 1,17 0 0,-17 0-16,0 0 15,-18 17-15,0 1 16,0 17-16,0-17 15</inkml:trace>
  <inkml:trace contextRef="#ctx0" brushRef="#br1" timeOffset="347929.73">19579 13353 0,'18'17'16,"-1"1"0,1 0-16,-18-36 46,0 0-30,-18-17 0,18 17-16,-17-17 15,17 0-15,0 17 0,-18-35 16,18 36-16,0-1 16,0 0-16,-17 1 15,17-1-15,17 0 16,1 18-1,-1-17-15,36 17 16,-17 0-16,34-18 16,-35 18-16,36 0 15,-36 0-15,1 18 16</inkml:trace>
  <inkml:trace contextRef="#ctx0" brushRef="#br1" timeOffset="357407.0056">27499 14905 0,'18'18'47,"-1"34"-32,19-16 1,-19-19-16,1 1 16,0 0-16,-1-18 15</inkml:trace>
  <inkml:trace contextRef="#ctx0" brushRef="#br1" timeOffset="357540.1746">27675 14940 0,'18'18'16,"17"17"-16,-35-17 0,18-1 15,0-17-15</inkml:trace>
  <inkml:trace contextRef="#ctx0" brushRef="#br1" timeOffset="358136.0969">27887 15028 0,'18'36'0,"-1"52"15,1-35-15,17 70 16,-35-70-16,36 35 16,-19-52-16,1 17 15,-18-36 1,0 1-16,-18-18 16,1-35-1,-1-1-15,0 19 0,-17-54 16,35 18-1,-18 0-15,18-70 16,18 70-16,-18 18 0,53-36 16,-35 53-16,-1 18 15,18-17-15,-17 17 0,17 0 16,1 17-16,-19 1 16,19 17-1,-36 1-15,0-19 0,-18 54 16,18-54-16,0 19 15,-18 17 1,36-1-16,-18-16 0,18-19 16,-1 1-16,1 17 15,0-17-15,-1 17 16,-17-17 0,-17 0-16,-1-18 15,-35 0-15,35 0 16,-35 0-1,36 0-15,34 0 16</inkml:trace>
  <inkml:trace contextRef="#ctx0" brushRef="#br1" timeOffset="358451.8642">28469 15558 0,'0'17'16,"0"1"-16,0-1 16,0-34-1,18-1-15,-18 1 0,0-1 16,0-53-1,0 36-15,-18-36 16,18 36-16,18-18 16,-1 36-16,19-19 15,-19 36-15,1 0 0,17 0 16,-17 0 0,0 18-16,-1 0 0</inkml:trace>
  <inkml:trace contextRef="#ctx0" brushRef="#br1" timeOffset="358747.5034">28804 15363 0,'-17'0'16,"17"18"-1,-18 53 1,18-54-16,0 19 15,18-19-15,-1 1 0,1 0 16,17-1-16,1-17 16,-19 0-16,1-17 0,-1 17 15,1-36-15,-18 1 16,0 17-16,-18 1 16,1-19-16,-18-17 15,17 36-15,-17 17 0,17 0 16,0 0-16,1 0 15,17 17-15,0 1 16</inkml:trace>
  <inkml:trace contextRef="#ctx0" brushRef="#br1" timeOffset="359643.3047">29175 15381 0,'0'-18'16,"-18"1"-16,18-1 16,-18 1-1,1 34 1,-1-17-16,18 18 16,-35 17-16,17 18 15,18-35-15,0 35 16,18-36-16,0 1 15,17 17 1,-18-35-16,1 0 0,35-17 16,-35 17-1,-18-18-15,17-35 0,-17 35 16,0 1-16,0-19 16,0 19-16,-17-1 15,17 36 1,17-18-1,-17 17-15,53 19 16,-18-19 0</inkml:trace>
  <inkml:trace contextRef="#ctx0" brushRef="#br1" timeOffset="359988.8037">29439 15469 0,'0'0'0,"-17"0"0,-1 0 16,18 18-16,0 0 15,0-1-15,0 1 16,18 0-16,-1-18 16,1 0-16,17-18 15,-17 0 1,0 1-16,-1-36 0,1 35 16,-18-17-16,-18-53 15,1-1 1,-1 36-16,0 1 0,1-1 15,-19-53-15,19 71 16,-1-1-16,0 36 16,18 18-1,0 17-15,0 0 0,18 18 16,0 53-16,35 0 16,-36-53-16,19 0 15,-1-18-15,35 53 16,-34-70-16,17 17 15</inkml:trace>
  <inkml:trace contextRef="#ctx0" brushRef="#br1" timeOffset="360210.1966">29792 15346 0,'-18'35'16,"18"36"-1,36-18-15,-19-36 16,36 1-16,-17 0 16,-1-18-16,0 0 0,36-18 15</inkml:trace>
  <inkml:trace contextRef="#ctx0" brushRef="#br1" timeOffset="360542.812">30198 15399 0,'17'-18'16,"-34"18"-16,-1 0 15,18 18-15,-17-18 16,-19 53 0,36-36-16,-17 36 15,17-35-15,0 17 16,17-17-16,19-1 15,-19 1-15,18-18 16,-17-18-16,0 1 16,-18-1-16,0-17 15,17 17-15,-17-17 16,0 0-16,-17 17 16,17 0-16,17 36 31,-17 17-16,18-17-15,-18 0 0,35 17 16,-17-17 0,0-1-16,-1-17 15,1 0 1</inkml:trace>
  <inkml:trace contextRef="#ctx0" brushRef="#br1" timeOffset="360827.6456">30498 15293 0,'-36'0'16,"1"18"-16,35-1 16,0 18-1,0 1-15,18-19 0,35 19 16,-18-19-16,-17 1 15,34 17-15,-34-17 16,0 0-16,-18-1 16,-36 1-16,19-18 15,-18 0-15,17 0 0,-17 0 16,17 0-16,0 0 0,1-18 16,-19 1-1</inkml:trace>
  <inkml:trace contextRef="#ctx0" brushRef="#br1" timeOffset="360994.0098">30674 15416 0,'53'0'16,"35"0"-1,-17-17 1,-54-1-1,-17 0-15,-17 1 0</inkml:trace>
  <inkml:trace contextRef="#ctx0" brushRef="#br1" timeOffset="361166.8451">30709 15240 0,'18'88'16,"-18"-53"-16,18 54 16,-18-54-16,17 0 0,1-17 15,-18 17-15,18-35 16</inkml:trace>
  <inkml:trace contextRef="#ctx0" brushRef="#br1" timeOffset="361310.6572">31009 15505 0,'18'35'16,"-18"-17"0</inkml:trace>
  <inkml:trace contextRef="#ctx0" brushRef="#br1" timeOffset="361722.7169">31133 15505 0,'0'-18'15,"17"-17"-15,-17-1 16,0 19-16,18-1 15,0 0-15,-1 18 16,-17 18 0,18 0-16,-18-1 15,0 1-15,17 0 0,1 17 16,0-17-16,-1-1 16,1 1-16,17-18 15,-17 0-15</inkml:trace>
  <inkml:trace contextRef="#ctx0" brushRef="#br1" timeOffset="361851.6956">31397 15469 0,'18'0'0,"-18"-17"16,0-1-16,0 0 15,18 18 1,-36 0 31</inkml:trace>
  <inkml:trace contextRef="#ctx0" brushRef="#br1" timeOffset="362334.5506">31397 15469 0,'36'-53'15,"-54"53"17,18 36-17,-18-1-15,18 0 16,0 1-16,36-1 16,-36-18-16,35 1 15,-18-18-15,1-18 16,0 18-16,-1-35 15,-17 0-15,18 17 0,-18-17 16,0 17 0,0 1-16,-18 34 15,36 1 1,0 53-16,-18-19 16,17-16-16,19 52 15,-19-35-15,1 0 16,-18-18-16,17 0 0,-34 36 15,-1-54-15,-17 19 16,0-36 0,17 0-16,-53 0 0,54 0 15,-18-36 1,17 19-16,0-36 16,1 18-16,-36-18 15,35 17-15</inkml:trace>
  <inkml:trace contextRef="#ctx0" brushRef="#br1" timeOffset="362508.1191">30886 15081 0,'0'0'0,"0"-17"0,17-1 16</inkml:trace>
  <inkml:trace contextRef="#ctx0" brushRef="#br1" timeOffset="362712.4544">31732 14781 0,'0'18'32,"0"0"-17,0-1-15</inkml:trace>
  <inkml:trace contextRef="#ctx0" brushRef="#br1" timeOffset="362841.849">31873 14817 0,'36'53'16,"-36"-36"-16,0 1 15,0 0-15,0-1 16</inkml:trace>
  <inkml:trace contextRef="#ctx0" brushRef="#br1" timeOffset="375124.0646">6085 15328 0,'-17'0'16,"17"18"-1,35-18 1,71 17 0,-36-17-16,89 0 15,-71 0-15,89-35 16,-89 35-16,71-35 15,-106 0-15,52-1 16</inkml:trace>
  <inkml:trace contextRef="#ctx0" brushRef="#br1" timeOffset="375374.8986">6703 15099 0,'17'18'0,"19"-1"15,-1 1-15,71 17 16,-36-17-16,54-1 16,-54 1-16,36 17 15,-70-17-15,-19 17 16,1 18-16,-36-35 16,-35 52-16,0-52 15,-70 53-15,52-36 16,-70 35-1,71-17-15,-54 35 16</inkml:trace>
  <inkml:trace contextRef="#ctx0" brushRef="#br2" timeOffset="403153.1306">1446 5909 0,'-17'0'16,"17"-18"-1,-18 18 32,18 18-31,0 17-1,0-17-15,18 0 16,-18 52-16,0-17 16,-18 0-16,0 70 15,18-52-15,-17 0 16,-1 87-16,1-87 16,17-1-16,0 54 15,0-36-15,0-35 16,0-35-16,17 17 15,-17-17-15,18-1 0,35 18 16,-36-35-16,19 18 16,-1-18-16,18 0 15,0-18-15,53 18 0,-36 0 16,36 0 0,-35 18-16,52 17 15,-70 1-15,70-1 16,-70-17-16,53 17 15,-35-17-15,35-1 16,-54-17-16,37 0 16,-54 0-16,36-35 15,-36 17-15,0-17 16,-17 17-16,-1-17 16,1 0-16,-18-1 15,18 19-15,-1-36 16,-17 18-1,18-36-15,0 36 16,17-36-16,-18 18 16,19-52-1,-1 52-15,-17 0 0,52-88 16,-35 70-16,54-52 16,-1 34-1,-70 54-15,-1 0 16,-17 17-16,0 1 15,0-1-15,0 0 0,-17 1 16,17-1-16,-18 0 16,0 1-16,18-1 15,-17 0-15,-1 1 0,-53-19 16,36 19-16,-106-18 16,53 35-16,0-18 15,-18 18-15,-18 0 0,-176 35 16,142 0-1,-195 1-15,212-1 16,-71 0-16,142 1 16,-36-1-16</inkml:trace>
  <inkml:trace contextRef="#ctx0" brushRef="#br2" timeOffset="404327.2132">13053 6068 0,'0'88'16,"-18"71"0,1 17-1,-1-88-15,-17 71 16,17 0-16,18-106 15,0 0-15,18 35 16,-1-53-16,19-17 16,16-1-16,72 19 15,-36-36-15,-17 0 0,140 17 16,-87-17-16,-1 18 16,142-18-16,-159 0 15,17 0-15,71 18 16,-106-18-16,-17 0 0,52-18 15,-70 18 1,0-18-16,18 1 16,-36-1-16,-17 18 0,35-35 15,-36 35 1,-17-18 0,0 0-16,0-17 15,0 0-15,0 17 16,18-17-16,-18-18 0,18-53 15,-18 53 1,17-17-16,-17-89 0,18 53 16,-18-88-16,17 106 15,-17-35 1,-17 87-16,-1 19 16,1 34-16,-19-17 15,1 18-15,0 0 16,-53-1-16,17-17 15,0 0-15,-34 0 16,-1 0-16,-159-17 16,124-1-16,-212 0 15,177 18-15,-18 0 0,-141 0 16,194 0-16,-53 36 16,123-19-16</inkml:trace>
  <inkml:trace contextRef="#ctx0" brushRef="#br2" timeOffset="405550.6775">24871 5927 0,'-18'53'16,"1"0"-1,17-1-15,-18 72 16,0-54-16,1 72 16,-1-54-16,0-18 0,1 89 15,-1-88-15,18-18 16,0 35 0,0-35-16,18-18 0,35 18 15,-36-36-15,36 1 16,-18 0-16,18-1 0,0-17 15,0 18-15,88 0 16,0-1 0,-52-17-16,-19 18 0,18-18 15,89 18-15,-89-18 16,0 17-16,-35-17 0,18 18 16,34-18-16,-52 18 15,36-18 1,-36 0-16,-18-18 0,35 0 15,-52 1-15,17-19 16,-35 19-16,18-36 16,-18 17-16,-18-52 15,18 35-15,0-52 16,0 52-16,18-71 16,0 54-1,52-54-15,-35 54 16,18-36-16,-35 53 15,17-18 1,-17 36-16,-18 0 16,0 17-16,-18 0 15,1 18 1,-19 0-16,19-17 16,-36 17-16,0-18 15,-18 18-15,-87-17 16,34 17-16,-158 0 15,123 0-15,-211 0 16,176-18-16,-194 18 16,211 18-16,-140 17 15,193 0-15,18 0 16</inkml:trace>
  <inkml:trace contextRef="#ctx0" brushRef="#br2" timeOffset="408920.3734">4286 16810 0,'36'0'31,"16"0"-31,1-18 15,36 1-15,-37 17 16,1-18-16,-17 18 16,-1 0-16,0 0 0,-17 0 15,-18 18-15,-18-1 16</inkml:trace>
  <inkml:trace contextRef="#ctx0" brushRef="#br2" timeOffset="409205.8874">4286 16863 0,'18'0'0,"0"35"16,-18 36 0,0-36-16,0 71 15,0-36-15,0 1 16,0-18-16,0 70 15,0-52-15,17-18 0,18 53 16,1-71-16,-1 0 16,36 0-1,-36-35-15,35 18 16,-34-18-16,-1 0 0,-17 0 16,-1 0-16</inkml:trace>
  <inkml:trace contextRef="#ctx0" brushRef="#br2" timeOffset="409917.0516">5327 17286 0,'-35'-18'16,"-1"18"0,19-17-16,-19 17 0,1 17 15,0 36 1,17-17-16,18-1 0,-17 71 16,17 0-1,35-18 1,0-53-16,0-35 0,1 18 15,70-71 1,-89 18-16,36-54 16,-35 36-16,-18 1 0,0 16 15,-18-52 1,18 53-16,-35-18 16,17 53-16,1 0 15,17 17-15,0 1 16,17 17-16,1 1 0,17-1 15,18 53-15,-18-53 16,1 1-16,-1-19 0,0 19 16,18-1-1,-35-17-15,-1-18 0</inkml:trace>
  <inkml:trace contextRef="#ctx0" brushRef="#br2" timeOffset="410294.9944">5803 16651 0,'-17'0'0,"17"18"16,-18-18-16,18 53 15,0 0-15,0-18 16,0 53-16,18-53 0,-18 1 15,17-1-15,1-17 16,-1-1-16,1 36 16,0-53-16,-1 18 0,1-18 15,17-18 1</inkml:trace>
  <inkml:trace contextRef="#ctx0" brushRef="#br2" timeOffset="410456.3202">6033 16880 0,'0'36'15,"0"-19"-15,0 19 16,17-19-16,-17 1 16,18 0-16,-1-18 15</inkml:trace>
  <inkml:trace contextRef="#ctx0" brushRef="#br2" timeOffset="410689.7197">6156 16633 0,'0'0'0,"18"0"0,-1 0 0,54 36 16,-36-19-16,0 1 15,-17 17-15,35 36 16,-35-36-16,-1 53 16,-17-52-16,-35 34 15,0-35-15,-18 1 16,35-19-16,0 1 16</inkml:trace>
  <inkml:trace contextRef="#ctx0" brushRef="#br2" timeOffset="411472.3184">7479 17286 0,'18'-35'0,"-18"17"15,-18-17-15,18 17 16,-18 1-16,1-1 16,-1 18-16,0 0 0,-35 18 15,36-1 1,-18 19-16,-18 52 15,35 18-15,0-71 16,36 71-16,0-53 16,35 0-16,-1-53 15,37 0 1,-54-18-16,53-53 16,-70 18-16,17-35 15,-17 53-15,-18-53 16,-18 52-16,0-16 15,1 52-15,-1-18 16,0 18-16,18 18 16,-17-1-16,34 36 15,-17-18-15,36 1 0,-19-19 16,19 1-16,34 35 16,-17-35-16,-18-1 15,1-17-15,-19 0 0,19 0 16</inkml:trace>
  <inkml:trace contextRef="#ctx0" brushRef="#br2" timeOffset="411701.884">7796 16651 0,'0'18'0,"0"17"0,-17 0 15,17 54-15,17-54 16,19 35 0,-19-34-16,1-19 0,17 1 15,-17 0-15,35 17 16,-36-35-16,1 0 0,0 0 16,-18-18-1</inkml:trace>
  <inkml:trace contextRef="#ctx0" brushRef="#br2" timeOffset="411923.5967">8026 16757 0,'17'18'31,"-17"-1"-31,18 1 0,0 35 16,-18-36-16,0 1 15,0 17-15,0-17 16,17 0-16,-17-1 0,18 1 15,17 0 1,-17-18-16,17 0 16,-17-18-16,35 0 15,-53 1-15,17 17 16</inkml:trace>
  <inkml:trace contextRef="#ctx0" brushRef="#br2" timeOffset="412119.7239">8202 16598 0,'18'0'16,"17"18"-16,0-1 0,18 36 15,-18-17 1,18 52-16,-35-53 16,0 18-16,-18 18 15,0-36-15,0 0 0,-18 18 16,-17-18-1,17-17-15</inkml:trace>
  <inkml:trace contextRef="#ctx0" brushRef="#br2" timeOffset="412497.0191">9066 17321 0,'18'0'0,"17"18"16,1-18-1,-1 0 1</inkml:trace>
  <inkml:trace contextRef="#ctx0" brushRef="#br2" timeOffset="412652.582">9507 17304 0,'18'0'0,"17"0"16,-17 0 0,17-18-16</inkml:trace>
  <inkml:trace contextRef="#ctx0" brushRef="#br2" timeOffset="412776.8104">9737 17321 0,'17'-17'16,"1"17"-16,0 0 0,-1 0 16</inkml:trace>
  <inkml:trace contextRef="#ctx0" brushRef="#br2" timeOffset="412910.2417">10001 17304 0,'0'-18'16,"18"18"0,0-18-16,-1 18 15</inkml:trace>
  <inkml:trace contextRef="#ctx0" brushRef="#br2" timeOffset="413503.8371">10883 17198 0,'-17'-35'16,"-1"17"-1,-35 0 1,35 18-16,-35 36 16,18-1-16,-18 53 15,36-53-15,-1 18 0,18 0 16,18 35-16,-1-52 16,1-1-16,17-17 0,0-18 15,71-18 1,-70 0-16,-1-17 0,18-18 15,-18-17-15,-17 17 16,-18 17-16,0 1 16,-18 0-16,-17 0 15,35 17-15,-18 18 0,0 0 16,18 18-16,0 34 16,0-16-1,18-1-15,35 18 16,-35-18-16,17-17 15,0 17-15,1 0 0,-1 1 0,-18-1 16</inkml:trace>
  <inkml:trace contextRef="#ctx0" brushRef="#br2" timeOffset="413803.8679">11130 16563 0,'-17'0'15,"17"18"-15,-18-1 16,36 54-16,-18-18 15,17 35-15,1-53 16,35 18 0,-18-18-16,-17-17 0,35 0 15,-18-1-15,-18-17 16,1 0-16</inkml:trace>
  <inkml:trace contextRef="#ctx0" brushRef="#br2" timeOffset="414230.4956">11412 16828 0,'0'52'15,"0"-16"-15,0 17 16,18-53-16,-18 17 16,18-34-1,-18-19 1,0 1-16,17-18 15,-17 18 1,18 0-16,0-1 16,-1 19-16,1 17 15,-1 17-15,-17 36 16,0-17-16,0-1 16,18-18-1,-18 1-15,18-36 16,-1 1-1,1-1-15,0-35 16,-1 36-16,19-1 16,-19 0-16,1 18 15,-18 18-15,18 17 16,-18 1 0,0-1-16,0-18 15,17 1-15,1 0 16,-1-18-1</inkml:trace>
  <inkml:trace contextRef="#ctx0" brushRef="#br2" timeOffset="414544.5986">11924 16457 0,'0'18'16,"18"-1"-16,-1 19 15,1-1-15,17 35 16,18 1-1,-35-36-15,-1 54 16,-17-54-16,0 0 0,-17 18 16,17-35-16,-18-1 15,-17 1-15</inkml:trace>
  <inkml:trace contextRef="#ctx0" brushRef="#br2" timeOffset="415171.7119">12224 16616 0,'17'0'31,"1"-18"-31,17 18 16,-17 0-16,0 0 15,17 0-15,0-17 16,0 17-16,-17 0 0,17 0 0,-17 0 16,0 0-16,17-18 15,-17 18-15,-18 18 16,17-18-16,-17 35 16,18-18-1,-18 1-15,0 35 0,17 0 16,-17-18-16,18 89 15,0-71-15,-18 17 0,35 54 16,-35-54 0,0-17-16,18 71 15,-18-54-15,17 36 16,-17-53-16,0 17 16,0-34-16,-17-1 15,-1-17 1,-17-18-16,-18-18 15,18 0-15,-1 18 16,1-17-16,-53-1 16,53 18-16,-18 0 15,0 18-15,17-1 0,-17 1 16</inkml:trace>
  <inkml:trace contextRef="#ctx0" brushRef="#br2" timeOffset="419252.2838">7444 10636 0,'-18'0'15,"0"0"1,36 0 31,0 0-47,-1 0 16,1 0-16,0 0 15,-1 18 1,18-18-16,36 18 15,-36-1-15,89 1 16,-71-18-16,88 17 16,-71-17-16,107 0 15,-89 0-15,106-17 16,-71-1-16,107 1 16,-89-1-16,141 0 15,-141 1-15,159-1 16,-141 18-16,158 0 15,-158 18 1,159-1-16,-160 1 16,160 0-16,-177-1 15,123 1 1,-140-1-16,88 1 16,-124-18-16,-18 18 15,1-18-15,-18 0 0,0 0 16,-36 0-16,-17-18 15,0 0-15,-70-17 16</inkml:trace>
  <inkml:trace contextRef="#ctx0" brushRef="#br2" timeOffset="420670.3533">4322 10089 0,'-18'-17'15,"36"17"1,17 0-16,18 0 15,53 0-15,-36 0 16,71-18-16,-70 1 16,88-1-1,-107 18-15,37 0 16</inkml:trace>
  <inkml:trace contextRef="#ctx0" brushRef="#br2" timeOffset="423101.7591">4357 14146 0,'17'0'16,"-17"-17"-1,18-1 1,0 18-16,-1-18 15,36 1 1,0-1-16,18 1 16,-36-1-16,89 0 15,-54 1-15,1 17 16,105-18 0,-70 0-16,123 1 15,-88-1-15,0 18 0,177-18 16,-142 1-16,230-1 15,-194 1-15,229-1 16,-212 0-16,18 1 16,229-19-1,-229 19-15,0-1 0,247-35 16,-282 18-16,-1 17 16,89-17-16,-194 17 15,17 18 1,-105 0-16,-36 18 0</inkml:trace>
  <inkml:trace contextRef="#ctx0" brushRef="#br2" timeOffset="425605.3882">970 13582 0,'0'-18'16,"18"18"0,35 18-1,-18-18-15,18 0 16,53 0-16,-36 0 16,1 0-16,17-18 15,-17 18-15,-1 0 0,1-17 16,-1 17-16,-34 0 15</inkml:trace>
  <inkml:trace contextRef="#ctx0" brushRef="#br2" timeOffset="427328.8491">5327 18150 0,'0'-17'15,"-18"17"-15,18-18 16,-17 1 0,17-1-1,17 0 1,1 1-1,0-1 1,17 0-16,-17 18 16,34-17-16,-16-1 15,52 0-15,-53 18 16,89-17 0,-71-1-16,88 0 15,-53 1-15,88 17 16,-70-18-16,106 1 15,-106 17-15,17 0 0,124 0 16,-106 0-16,0 0 16,0-18-16,177 18 15,-159-18-15,158 18 16,-158 0-16,176 0 16,-159 0-16,142 0 15,-142 0-15,159 0 16,-158 0-16,176 0 15,-195 0 1,142 0-16,-141 0 16,106 0-1,-160 0-15,89 0 0,-123 0 16,35 0 0,-89 0-16,-17 18 15</inkml:trace>
  <inkml:trace contextRef="#ctx0" brushRef="#br2" timeOffset="428228.3446">3263 17145 0,'18'0'15,"35"18"1,-18-18-16,18 0 16,-18 0-16,1 0 0,34 0 15,-35 17 1,1 1-16</inkml:trace>
  <inkml:trace contextRef="#ctx0" brushRef="#br2" timeOffset="428374.8001">3351 17374 0,'36'0'15,"-1"0"-15,0-17 0,36-1 16,-36 0-1,0 18-15,-17-17 0</inkml:trace>
  <inkml:trace contextRef="#ctx0" brushRef="#br2" timeOffset="429207.6163">1570 16757 0,'0'71'16,"18"-19"-16,-18 19 16,35 88-16,-18-71 15,-17 124-15,0-107 16,0 1-16,0 53 16,0-106-16,0 17 15,0-105 1,-17-71-1,17 18-15,-18-71 16,18 71 0,0 18-16,0-107 15,0 71-15,18 18 0,-1-106 16,1 106-16,17 0 16,-17 53-1,0 35-15,-18 17 0,17 54 16,19 88-1,-19-54-15,1 1 16,17 88-16,0-106 16,-17-17-16,17 17 0,-17-17 15,17-1-15,0 71 16,1-88-16,-19 0 0,1-18 16,0-17-16,-1 17 15</inkml:trace>
  <inkml:trace contextRef="#ctx0" brushRef="#br2" timeOffset="429374.6775">1623 17321 0,'35'0'15,"0"0"-15,54 0 16,-37-17-16,72 17 15,-71 0-15,0-18 16</inkml:trace>
  <inkml:trace contextRef="#ctx0" brushRef="#br2" timeOffset="434156.8199">13917 17110 0,'-18'0'0,"36"0"16,0 0-1,17 0-15,36 0 16,-19 17-16,19-17 15,-36 0-15,36 18 16,-53-18 0,17 18-16</inkml:trace>
  <inkml:trace contextRef="#ctx0" brushRef="#br2" timeOffset="434302.6034">13970 17321 0,'35'0'0,"53"0"16,-35 0-16,36-17 15,-54 17-15,0 0 16</inkml:trace>
  <inkml:trace contextRef="#ctx0" brushRef="#br2" timeOffset="437054.4382">15752 16986 0,'17'0'0,"1"-17"0,-18-1 15,0 0 1,-18 1-16,-35-1 16,0 18-16,-35 0 15,18 18 1,-54-1-16,71 19 15,0-19-15,-53 36 16,54 35 0,34-52-16,36 52 15,-1-53-15,18 0 0,54 36 16,16-36 0,-52-35-16,0 0 0,0 0 15,0-17-15,-18 17 16,-35-18-16,0 0 0,-35-52 15,0 34-15,-36-16 16,1 16 0,34 19-16,1-1 15,18 18-15</inkml:trace>
  <inkml:trace contextRef="#ctx0" brushRef="#br2" timeOffset="437655.0043">16351 16528 0,'-17'0'0,"-19"17"16,19 1-16,-19 70 15,1-35-15,0 71 16,17-54-16,-17 54 16,35-72-16,18 72 15,-1-71 1,36 35-16,-18-35 15,1-18-15,-1-17 16,0 0-16,1 17 0,-19-18 0,1 1 16,-1-18-16,1 0 15</inkml:trace>
  <inkml:trace contextRef="#ctx0" brushRef="#br2" timeOffset="438867.5801">16651 16704 0,'-18'-18'0,"36"1"31,53-1-31,-18 18 16,70-18-16,-70 36 16,0-18-16,35 53 15,-53-35-15,-17 17 0,0 53 16,-36-53-1,18 1-15,-71 70 16,36-71-16,0 18 16,-18 17-16,35-34 0,18-1 15,0 0-15,18 18 16,17-35-16,53-1 16,-52-17-16,-1 0 15,36-17-15,-36-1 16,-18 0-16,-17 1 15,-17-1-15</inkml:trace>
  <inkml:trace contextRef="#ctx0" brushRef="#br2" timeOffset="439046.2858">16581 17110 0,'17'-18'16,"18"18"-16,54-18 15,-36 1-15,70-1 16,-52 1-16,34-1 16,-52 0-16,18 18 15,-36-17-15</inkml:trace>
  <inkml:trace contextRef="#ctx0" brushRef="#br2" timeOffset="439330.7121">17392 16457 0,'53'18'15,"-18"-1"1,0 19-16,36 34 15,-36-17-15,1 18 0,-1-1 16,0 1-16,0 70 16,-35-71-16,-17 36 15,-36-18 1,-35 1-16,35-36 16,0-36-16,0 19 0,0-19 15</inkml:trace>
  <inkml:trace contextRef="#ctx0" brushRef="#br2" timeOffset="439880.4277">15522 17939 0,'18'-18'16,"-18"0"-1,0 36 1,0 17 0,18 1-16,-1 52 15,-17-53 1,35 53-16,1-52 16,-19-19-16,54 36 15,-53-35-15,17-1 0,35-17 16,-34 0-1,-19 0-15,19-17 16,-36-1-16</inkml:trace>
  <inkml:trace contextRef="#ctx0" brushRef="#br2" timeOffset="440196.7003">15258 18027 0,'-18'0'0,"36"-18"47,35-17-31,-36 17-16,1-17 0,35-18 15,-36 18-15,19 0 16,-19 17-16,1-17 15,0 17-15,-1 0 0,1-17 16,0 35 0,-1 18-16,-17-1 0,18 19 15,-1 17-15,1-18 16,0-17-16,17 17 16,-17-35-16,-1 17 0</inkml:trace>
  <inkml:trace contextRef="#ctx0" brushRef="#br2" timeOffset="444607.8959">3246 12012 0,'-18'-53'15,"18"18"1,-18 35-16,-17 0 15,17 0-15,1 18 16,-1-1 0,0-17-16,18 18 0,0-1 31,18-17-31,-18 18 16,18 0-1,-18 17-15,17 36 16,-17-36-16,0 71 15,-17-36 1,17 71-16,-18-52 16,0 69-16,1-52 15,-1 88-15,18-88 16,0 106 0,0-107-16,0-16 0,0 17 15,0-36-15,0 89 16,0-106-16,18 0 0,-18 0 15,35 17-15,-17-35 16,-1-17-16,1 17 0,0-17 16,-1 0-1,19-18-15,-1 17 0,-18 1 0,19-18 16,17 0-16,17 18 16,-17-18-16,0 17 0,-18-17 15,89 0 1,-1 0-16,-52 0 15,17 0-15,71 0 16,0-17-16,-54-1 16,89 0-16,-88 18 15,0-17-15,106-1 16,-106 0-16,17 18 0,-17-17 16,17 17-16,124-18 15,18-17 1,-142 35-16,124-36 15,-123 36-15,-1-17 0,124-1 16,0 1 0,-123-1-16,-1 18 15,124-18-15,0 1 16,-124 17-16,1 0 16,-18 0-16,123-18 15,-123 18-15,0-18 0,0 18 16,-18-17-16,106 17 15,-88-18-15,-18 18 16,0-18-16,0 1 0,18 17 16,53-18-1,-71 1-15,0-1 0,53 0 16,-70 18-16,-1-17 0,36-1 16,-53 0-1,18 1-15,-36 17 16,0-18-16,-17 18 0,0 0 15,34-18-15,-34 18 16,0-17 0,-1 17-16,1 0 31,0-18 0,-1 1-15,-17-1-1,18 0 1,-18 1-16,18-1 16,-18 0-16,17-35 15,1 18-15,-18 17 0,0-52 16,0 17-16,0 18 0,0-71 16,0 53-1,-18 0-15,18-17 0,0-1 16,-17-53-16,-1 54 15,18-1-15,0 18 0,-18-17 16,18-36 0,0 53-16,0-17 0,0 17 15,0 0-15,18-53 16,-18 53-16,0 0 0,0 18 16,0-18-16,-18 0 15,18 18-15,-17 17 0,17 0 16,-18 1-16,0-18 15,1 35-15,-1 0 16,0-18-16,1 18 16,-1 0-16,-17 0 0,17 0 15,-17 0-15,0 0 0,-1 0 16,-17 0-16,1 0 0,-1 0 16,-71 18-16,54-18 15,-89 17-15,53-17 16,18 0-16,-18 0 0,-88 18 15,71-18-15,17 17 16,-18-17-16,-123 0 16,124 0-16,-1 0 15,-17 0-15,18 0 0,-159 0 16,140 0-16,-157 0 16,157 0-16,-157 0 15,140 0-15,-141 18 16,124-18-1,-160 0-15,178 0 16,-195 0-16,177 18 16,-177-18-1,176 17-15,-140-17 16,158 0-16,-141 0 16,141 0-16,-105 18 15,123-18-15,17 18 0,18-1 16,1 1-16,-1 0 15</inkml:trace>
  <inkml:trace contextRef="#ctx0" brushRef="#br2" timeOffset="450634.9141">1358 17939 0,'0'-18'16,"-17"18"-16,-1 0 16,0 0-1,18 18 16,36-1-15,16 1-16,54 17 16,-35-35-16,88 18 15,-71 0-15,18-18 16,70 17-16,-88-17 16,71 18-1,-18-18-15,-88 0 16,0 0-16,-18 0 0,36-18 15,-54 18-15,-17-17 16,-17-1-16</inkml:trace>
  <inkml:trace contextRef="#ctx0" brushRef="#br3" timeOffset="471418.2717">1129 3863 0,'-18'-18'15,"18"1"-15,0-1 16,0 0-16,0 1 31,-17 17-15,17-18 0,0 36-1,0-1 1,0 36-1,-18-17-15,18 52 16,0-35-16,0 70 16,-18-70-16,18 88 15,0-53-15,-17 71 16,17-71-16,0 71 16,-18-71-16,18 71 15,0-71 1,0 71-16,0-88 15,18 105-15,-18-88 16,17 71-16,-17-71 16,18 71-1,-18-89-15,0 71 16,0-52-16,0 69 16,0-87-16,0 88 15,0-89-15,0 71 16,0-88-16,0 71 15,0-71-15,0 35 16,0-35-16,0 17 16,0-34-16,0 17 15,0-36-15,0 18 16,0 1 0,18-19-16,-18 1 0,17 0 15,1-18-15,0 0 16,-1 17-1,18-17 1,-17 0-16,17 18 0,-17-18 16,35 0-1,-18 0-15,53 18 16,-35-18-16,53 0 16,-53-18-16,71 18 15,-54 0-15,89 0 16,-71-18-16,88 1 15,-87 17-15,-1-18 16,106 18-16,-88-18 16,0 18-16,105-17 15,-87 17-15,-19-18 16,125 18-16,-124 0 0,17 0 16,89-18-1,-106 18-15,-1 0 0,107 0 16,-88 0-16,-19 0 15,125 0-15,-124 0 16,-1 0-16,107 0 16,0 0-1,-89 0-15,-17 0 0,0 0 16,0 0-16,105 0 16,-105 0-16,0 0 0,106 0 15,-106 0-15,-1 0 16,125 0-1,-125 0-15,1-17 0,124-1 16,-125 18-16,107-17 16,-106 17-16,106 0 15,-107 0-15,72 0 16,-71 0-16,70 0 16,-70 0-1,70 0-15,-70 0 16,71 0-16,-89 0 15,88 0-15,-88 0 16,71 0 0,-71 0-16,53 0 15,-70 0-15,52 17 16,-70-17-16,53 0 16,-71 0-16,36 0 15,-36 0-15,-17-17 0,17-1 16,-17 18-1,-18-18-15,17 1 0,-17-36 16,0 35-16,0-52 16,0 17-16,-17-53 15,17 35-15,0-70 16,0 71-16,-18-107 16,18 89-1,0-124-15,18 106 16,-1-88-16,-17 89 15,36-107 1,-36 106-16,17-106 16,1 107-16,0-89 15,-18 105-15,17-105 16,1 106-16,0-71 16,-1 71-16,1-71 15,-1 89-15,-17-71 16,18 88-16,-18 0 0,0-53 15,0 71 1,0 0-16,-35-18 16,35 35-16,-18-17 0,-17-1 15,17 19-15,1-1 16,-19-17 0,19 17-16,-19 18 0,1-17 15,-53 17-15,35-18 16,-70 18-16,52 0 15,-17 0-15,-89 0 16,72 0-16,-19 0 16,18 0-16,-35 0 0,18 18 15,-18-18-15,-142 0 16,125-18-16,-1 18 0,-176 0 16,-36 0-1,160 0-15,17 0 16,-18 18-16,-229-1 15,212 1-15,-1 0 0,1-18 16,0 17-16,-18 1 0,-212 17 16,212-17-16,18-1 15,0 1-15,-18 0 16,17-1-16,1 1 0,-230 35 16,230-36-16,18 1 15,-1 0-15,0-1 0,-194 36 16,230-35-1,0 0-15,-124 17 0,159-17 16,35-1-16,-106 1 16,124-1-16,17-17 15,-17 18-15</inkml:trace>
  <inkml:trace contextRef="#ctx0" brushRef="#br3" timeOffset="473692.1351">12506 3898 0,'18'35'16,"-18"1"-1,0-1-15,0 71 16,0-36-16,-18 1 0,0 123 15,18-88-15,-17 0 16,-1 105 0,18-105-16,-18 18 0,1 105 15,-1-88-15,18-17 0,-17 158 16,17-159 0,0 18-16,-18 106 15,18-123-15,0-1 0,0 107 16,0-125-1,0-16-15,0-1 0,0-18 16,18 1-16,-18-1 0,17 19 16,1-36-16,-1-1 15,-17-16-15,0-19 16,18 36-16,0-35 16,-18 0-16,17-1 0,1 1 15,0-1 1,-1 1-16,1-18 15,17 18 1,-17-18-16,35 17 16,-18-17-16,-17 0 15,70 0-15,-35 0 16,0 0-16,0 0 0,70-17 16,-52-1-16,105 18 15,-88-18 1,18 18-16,88-17 15,-70-1-15,-19 1 0,142-1 16,-123 0-16,-1 18 16,18-17-16,-17 17 0,17-18 15,0 18-15,247 0 16,-247 0-16,124 0 16,17 0-1,-141 0-15,0 0 16,141 0-16,-140 0 15,-1 0-15,159 0 16,-142 0-16,-17 0 0,177 18 16,-159-18-16,-1 0 15,160 17 1,-159-17-16,176 0 16,18 0-16,-195 0 15,177 0-15,-176 0 16,159 0-16,-160 0 15,142 0 1,-159 0-16,1 0 16,-1 0-16,-18-17 0,124 17 15,-141 0-15,70-18 16,-87 18-16,16-18 16,-52 18-16,35 0 15,-70 0-15,35-17 16,-35 17-16,-1 0 15,1-18-15,-18 0 16,0 1-16,18-1 16,-18 1-16,17-36 15,1 35 1,-1-35-16,-17 18 16,18-36-1,0 36-15,17-53 16,-17 35-16,17-71 15,-17 54-15,-1-18 0,1 17 16,17-105-16,-17 70 16,-1 18-16,-17-1 0,18-16 15,17-89-15,-17 88 16,0 0-16,-1 0 16,1 0-16,17-123 15,-17 105-15,-1 19 0,-17-19 16,18 18-16,0-123 15,-1 123-15,-17-70 16,0 88-16,0-1 0,0-34 16,0 52-1,0-34-15,0 52 16,-35-18-16,17 36 16,-17 0-16,0 17 15,-36 0 1,18 18-16,-52 18 15,34-18-15,0 18 0,-87 17 16,52-35-16,18 17 16,-36 1-16,-105 0 15,105-1-15,-17-17 0,-17 18 16,-142 0 0,159-18-16,-36 17 0,1-17 15,-1 0-15,1 18 0,-18-18 16,0 0-16,0 18 0,-18-18 15,18 0-15,-229 0 16,229 0-16,-229 0 16,211 0-16,0 0 15,-211-18-15,211 0 16,1 18-16,-1 0 0,-211-17 16,229 17-16,-230-18 15,230 18 1,-17 0-16,-178 0 15,195 0-15,0 0 0,-176 18 16,211-18-16,-17 0 16,-124 17-16,177-17 15,-89 0 1,124 18-16,35-18 0,0 0 16,18 18-16</inkml:trace>
  <inkml:trace contextRef="#ctx0" brushRef="#br3" timeOffset="475911.7627">24059 3722 0,'0'53'15,"0"53"1,18-36-16,-18 107 16,18-89-16,-18 106 15,17-88-15,-17 123 16,0-123-16,-17 105 16,-1-105-16,0 124 15,1-107-15,-1 89 16,18-107-16,-17 90 15,17-125-15,-18 106 16,18-105-16,-18 0 16,18-1-16,-17 1 15,-1 35-15,18-54 16,-18 37-16,18-54 16,0 0-16,0 0 0,0-17 15,0 35 1,0-35-16,18 17 15,0-17-15,-1 17 16,19-18 0,-19 1-16,18 0 15,1-18-15,-19 17 0,36 1 16,-17-18-16,-1 18 0,18-1 16,-18-17-16,89 36 15,-72-36-15,19 17 0,-18-17 16,17 18-16,107-18 15,-89 0-15,106 18 16,-106-18-16,18 0 0,106 17 16,-106-17-1,123 0-15,-106 18 16,124-18-16,-123 0 16,123 0-16,-124 0 15,124 0 1,-123 0-16,123 0 15,-124 0-15,124 0 16,-124 0-16,1 0 0,123-18 16,-141 18-16,17 0 15,1 0-15,-1-17 16,-17 17-16,17 0 16,1-18-16,-1 18 0,107-18 15,-107 18-15,-17-17 0,123-1 16,-123 18-16,106-18 15,-124 18-15,124-17 16,-124-1 0,18 18-16,-18-18 15,0 18-15,88-17 16,-87-1-16,87 0 16,-105 18-16,17 0 0,88-17 15,-88 17-15,71 0 16,-88 0-16,-1 0 15,1 0-15,-18-18 0,17 18 16,71 0 0,-70-17-16,-18 17 0,17 0 15,-34 0-15,52 0 16,-35 0-16,-18 0 0,0 0 16,-17 0-16,53 0 15,-54 0-15,1 0 0,-1-18 16,1 18-16,0 0 47,-18-18-16,17 18-15,1-17-16,-18-1 15,18 0-15,-18 1 0,35-19 16,-35 1-16,35-18 15,-17 0-15,17-35 16,-17 18-16,17-72 16,-17 72-16,35-106 15,-36 70-15,1 0 16,17-88-16,-17-18 16,-1 124-16,1-18 15,-18 18-15,18-18 16,-18 18-16,0 0 0,0-89 15,0 89-15,0 0 16,-18-71-16,18 71 16,-18 35-16,1-70 15,17 70-15,-18 0 16,18 18-16,0-1 0,0 1 16,0 17-16,0-17 15,0 17-15,0 1 16,-17 34 15,-19 1-15,1-18-16,-18 18 0,18-1 15,-36-17-15,-88 18 16,71-18-16,-18 0 0,-17-18 16,-1 18-16,-158-17 15,124-1-15,-1 0 0,-18 1 16,1 17-16,-212-53 15,194 35-15,-229-17 16,193 17-16,1 1 16,-265-1-16,247 0 15,-17 1-15,-248 17 16,265-18-16,-18 18 0,1-18 16,-248 1-1,248 17-15,-283 0 16,282 0-16,1 0 0,-230 17 15,265 1-15,-1 0 16,19-18 0,17 17-16,17-17 0,-123 36 15,159-36-15</inkml:trace>
  <inkml:trace contextRef="#ctx0" brushRef="#br3" timeOffset="481499.9846">10089 14288 0,'-17'0'16,"-1"0"31,18-18-16,18 18-16,-36 0 48,1-18-47,-1 1-16,-17 17 0,-18-18 15,17 0-15,-52 18 16,35-17-16,18 17 15,-18 0-15,0 0 0,0-18 16,18 18-16,-36 0 0,-34 18 16,34-18-16,18 0 15,-70 17 1,-1 1-16,54 0 16,-1-1-16,1-17 0,-72 36 15,90-19-15,-19 1 16,-53 17-16,72-17 15,-37 17-15,36 0 16,-17 1 0,35-19-16,-54 36 15,54-35-15,-18 35 16,18-36-16,-36 19 16,54-19-16,-36 36 15,18-35-15,-1 35 16,1-18-16,0 18 15,17-35-15,0 34 16,1-16-16,-1 17 16,1-36-16,-1 36 15,18-35-15,-18 35 16,18-36 0,-17 36-16,17-35 15,0 35-15,0-36 16,0 36-16,17-35 15,-17 17-15,0 1 16,18-1 0,-18-17-16,35 17 15,-17-18-15,17 19 16,0-19-16,18 19 16,-17-36-16,16 35 15,-16-35-15,17 35 16,-18-35-16,36 35 15,-36-35-15,18 18 16,-18 0-16,0-18 16,1 0-16,-1 17 0,0-17 15,0 0-15,36 18 16,-36-18-16,0 18 16,54-18-16,-54 0 15,0 0-15,36 17 16,-18-17-16,-18 0 0,36 0 15,-19 0 1,-16 0-16,34 18 16,-17-18-16,-18 0 0,36 0 15,-36 0-15,18 0 16,18 0-16,-36 0 16,18 0-16,-18 0 15,18 0-15,-18 0 0,54 0 16,-54 0-16,53 0 15,-35 0-15,35 0 16,-52 0-16,52 0 16,-35 0-16,0 0 15,-18 0-15,18 0 0,0-18 16,35 18 0,-35 0-16,0 0 0,0 0 15,52 0-15,-52 0 16,0 0-16,0 0 0,53 0 15,-53 0-15,70 0 16,-70 0 0,0 0-16,71 0 15,-71 0-15,0 0 0,70 0 16,-52 18-16,-1-18 16,54 0-16,-54 0 15,-17 0-15,18 0 16,52 0-16,18 0 15,-88 0-15,35 18 16,-17-18-16,70 0 16,-53 0-16,-17 0 0,-1 0 15,18 0-15,54 0 16,-54 0-16,-18 0 16,19 0-16,-19 0 0,106 0 15,-105 0 1,17 0-16,89 0 0,-107 0 15,107 0-15,-107 0 16,89 0 0,-71-18-16,71 18 15,-71 0-15,71 0 16,-71-18-16,88 18 16,-105-17-16,105 17 15,-105-18-15,105 18 16,-105-18-16,88 1 15,-89 17-15,89-18 16,-89 0-16,89 18 16,-88 0-16,70-17 15,-71 17-15,54-18 16,-54 18 0,72-17-16,-72 17 15,54-18 1,-54 18-16,71 0 15,-88 0-15,88-18 0,-70 18 16,52 0 0,-52 0-16,70 0 15,-71 0-15,1 18 0,70-18 16,-70 0-16,-1 0 16,71 18-1,-70-18-15,-1 0 0,1 17 16,0-17-16,70 18 15,-71-18-15,1 17 0,-1-17 16,1 0-16,70 18 16,-70-18-16,17 0 15,-18 0-15,1 0 0,88 18 16,-89-18-16,1 0 16,88 0-16,-71 0 15,70 0-15,-87 0 16,88-18-1,-71 18-15,53 0 16,-70-18-16,70 18 16,-53-17-16,53-1 15,-70 18-15,70-35 16,-71 17-16,1 18 0,-1-17 16,-17-1-16,0 0 15,0 1-15,0-1 0,35-35 16,-52 36-16,-1-19 15,18 1-15,-36 0 16,1-1-16,-18 19 0,0-19 16,0 1-16,-35-18 15,17 18-15,-17 0 16,0-1-16,-18 1 0,-53 0 16,53 0-1,0 17-15,-88-17 0,53 35 16,17-18-16,-105-17 15,-1 17 1,89 1-16,0-1 0,0 18 16,-106-35-16,105 17 15,-105 0-15,89 1 16,-1-1-16,-18 0 16,18 18-16,-17-17 0,0 17 0,-124-18 15,105 18 1,-122-18-16,-1 1 15,124 17-15,0-18 16,0 18-16,-124-17 16,124 17-16,0 0 15,0 0-15,0-18 0,-141 18 16,141 0 0,0 0-16,-124 0 15,124 0-15,17 0 0,-140-18 16,140 18-16,1 0 15,-142-17-15,142 17 16,-1-18-16,-140 18 16,140 0-16,-17 0 0,-123-18 15,140 18 1,-17 0-16,-106-17 16,141-1-16,-17 18 0,17-18 15,-141-17-15,35 18 16,89-1-16,17 0 15,-141-17-15,18 0 16,88 35-16,17-18 16,1 0-16,-160-17 15,160 18-15,-18-1 16,-141-17-16,158 17 16,-17 0-16,0 1 0,17-1 15,-122 0-15,104 1 16,-105-1-1,106 18-15,-159 18 16</inkml:trace>
  <inkml:trace contextRef="#ctx0" brushRef="#br3" timeOffset="486205.8402">3528 16193 0,'-18'0'15,"18"-18"17,0 0-17,0 1 1,-17 17-1,-1-18-15,-17 18 16,-1 0-16,19 0 16,-54 0-1,36 0-15,-53 0 16,52 0-16,-17 0 0,-52 0 16,52 0-16,-18 0 15,-52 0 1,52 0-16,1 0 0,-72 0 15,72 0-15,-1 0 16,1 0-16,-1 18 0,-88-1 16,89-17-16,-1 18 15,-87 17-15,87-17 16,1-1-16,-72 36 16,72-35-16,17 0 15,-71 35-15,72-18 16,-1-18-16,-36 54 15,37-36-15,16-17 0,-34 52 16,34-34 0,1-1-16,-18 36 15,36-36-15,-1 0 0,-17 36 16,17-36-16,18-17 16,0 17-16,0 0 0,0 18 15,0-18-15,18 18 16,-1-35-16,19 35 15,-19-36 1,1 19-16,-1-19 0,36 36 16,-35-35-16,35 35 15,-18-18 1,-17-17-16,52 52 0,-34-52 16,17 35-1,-18-18-15,35 18 16,-34-18-16,-1-17 0,0 17 15,18 18-15,-18-18 16,54 18-16,-54-35 16,0 0-16,53 35 15,-35-36-15,-17 1 16,69 17-16,-52 0 16,0-17-16,35 17 15,-17-17-15,-18-18 0,0 18 16,0-1-16,70 1 15,-70 0-15,18-1 16,-18-17-16,17 18 0,71-18 16,-70 17-1,-18-17-15,88 18 0,-71-18 16,19 0-16,52 0 16,-71 0-16,1 0 15,-1 18-15,1-18 0,0 0 16,17 0-16,70-18 15,-87 18-15,17-18 0,71 18 16,-88-17-16,87 17 16,1 0-1,-88 0-15,70-18 16,-53 18-16,53 0 16,-53-17-16,53-1 15,-52 18 1,-1-18-16,-18 18 0,18-17 15,1 17-15,69-18 16,-87 18-16,17 0 0,71-18 16,-89 18-16,89 0 15,-71-17 1,1 17-16,87-18 16,-105 18-16,105 0 15,-106-18-15,107 18 16,-107 0-16,89 0 15,-71 0-15,71 0 16,-71 0-16,71 18 16,-88-18-16,105 0 15,-88 0-15,71 18 16,-71-18-16,89 0 16,-89 0-16,70 17 15,-69-17-15,69 0 16,-69 0-16,69 0 15,-69 0 1,69 0-16,-69 0 16,87 0-16,-88 0 15,71-17 1,-71 17-16,71-18 16,-71 18-16,71-18 15,-71 18-15,88-17 16,-87 17-16,69 0 15,-70-18-15,89 1 16,-89 17-16,106-18 16,-106 18-16,106 0 15,-106 0-15,89-18 16,-71 18-16,-18 0 16,88 0-16,-70 0 15,-18 0-15,18 0 0,71 0 16,-89 0-1,106 0-15,-88 0 16,70 0-16,-70 18 16,88-18-16,-88 0 15,88 0 1,-106 0-16,106 0 16,-88 0-16,88-18 15,-106 18-15,106-17 16,-88 17-16,88-18 15,-88 18-15,70-18 16,-70 1-16,70-19 16,-87 19-16,105-19 15,-106 19-15,88-18 16,-88 17-16,89-17 16,-89 17-16,71-17 15,-71 17-15,71-17 16,-89 17-1,89-17-15,-89 17 16,72-17 0,-72 0-16,-17-1 0,71-16 15,-54 34-15,-17-17 0,53-1 16,-53 1 0,-18 0-16,36-18 15,-36 35-15,0-52 16,-35 52-16,18-35 15,-18 18-15,-18-18 16,18 35-16,-35-35 16,17 18-16,-35-18 15,36 36-15,-72-54 16,54 53-16,-71-35 16,53 36-16,-70-19 15,52 19-15,-70-18 16,71 17-1,-71 0-15,52 1 16,-69-1-16,87 0 16,-105 1-1,105 17-15,-105-18 16,88 0-16,-159 1 16,70-1-1,89 18-15,-88-17 16,87 17-16,1 0 0,-106-18 15,18 18 1,70 0-16,18 0 16,0 0-16,-106-18 15,105 18-15,-105 0 16,106-17-16,0 17 0,-88 0 16,87 0-16,1 0 15,-88 0 1,88-18-16,-1 18 0,1 0 15,-70 0-15,69 0 16,19 0-16,-18-18 0,-1 18 16,19 0-16,-107 0 15,89 0-15,0 0 16,0 0-16,-18 0 0,18 0 16,-106 0-16,88 0 15,18 0-15,-18 0 0,0 0 16,-88 0-16,106 0 15,-106 0 1,88 0-16,18 0 0,-124 0 16,106-17-16,0 17 15,-88 0-15,106 0 16,-18 0-16,-88 0 16,106-18-16,0 18 0,-18 0 15,18 0-15,-106-18 16,88 18-1,18 0-15,-18 0 0,0 0 16,18 0-16,-18 0 0,0 0 0,-88 0 16,89 0-1,-1 0-15,18 0 0,-107 0 16,1 0 0,106 0-16,-18 0 0,18-17 15,0 17-15,-106 0 16,106 0-16,-71 0 15,71 0-15,-89 0 16,89-18-16,18 18 16,-107 0-16,107-17 15,-18 17-15,-1 0 16,-69-18-16,69 18 0,-87 0 16,88-18-16,-18 18 15,-88 0 1,106-17-16,-18 17 0,-106-18 15,106 18-15,1 0 16,-1 0-16,-18-18 0,19 18 16,-142-17-16,123 17 15,-123 0 1,141 0-16,-141 0 16,124 0-16,-142 17 15</inkml:trace>
  <inkml:trace contextRef="#ctx0" brushRef="#br3" timeOffset="487305.4056">15752 17745 0,'-18'0'16,"18"17"15,35 19-31,-17-19 16,70 71-16,-35-35 15,0-17-15,17 17 16,-17-18-16,71 18 15,-71-18-15,70 18 16,-70-35-16,-18-1 0,36 19 16,-36-36-16,-17 0 15,-18-18 1</inkml:trace>
  <inkml:trace contextRef="#ctx0" brushRef="#br3" timeOffset="487636.1673">15804 18115 0,'-17'0'0,"34"0"16,1-17-1,17-36-15,1-36 16,-19 54-16,-17-18 16,18-35-16,-18 35 15,18-17 1,-18 34-16,0 19 16,17-1-16,1 18 15,35 18 1,-18-1-16,18 19 0,18 16 15,-19-34 1,-16 0-16,-1 17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1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9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7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6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4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3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8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6D2BE-5806-9C48-86D1-C0A9A67A451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0457-6D4A-1448-BC79-E465CEA2A40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customXml" Target="../ink/ink6.xm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2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customXml" Target="../ink/ink5.xml"/><Relationship Id="rId11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Lesson 3 </a:t>
            </a:r>
            <a:r>
              <a:rPr lang="mr-IN" dirty="0" smtClean="0"/>
              <a:t>–</a:t>
            </a:r>
            <a:r>
              <a:rPr lang="en-US" dirty="0" smtClean="0"/>
              <a:t> Logistic Regression and Vectorization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0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5682" y="1420531"/>
            <a:ext cx="3404778" cy="1214315"/>
            <a:chOff x="428775" y="1403278"/>
            <a:chExt cx="3404778" cy="1124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581452" y="1442974"/>
            <a:ext cx="3404778" cy="1236758"/>
            <a:chOff x="4456582" y="1361728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8787222" y="1420531"/>
            <a:ext cx="3404778" cy="1236758"/>
            <a:chOff x="8840316" y="1247663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="" xmlns:a16="http://schemas.microsoft.com/office/drawing/2014/main" id="{9D04820C-4095-45B8-BB36-F632BB75EFC4}"/>
                  </a:ext>
                </a:extLst>
              </p14:cNvPr>
              <p14:cNvContentPartPr/>
              <p14:nvPr/>
            </p14:nvContentPartPr>
            <p14:xfrm>
              <a:off x="95400" y="1301760"/>
              <a:ext cx="12033360" cy="531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40" y="1292400"/>
                <a:ext cx="12052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13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Vectorization</a:t>
            </a:r>
            <a:endParaRPr lang="en-US" dirty="0"/>
          </a:p>
        </p:txBody>
      </p:sp>
      <p:pic>
        <p:nvPicPr>
          <p:cNvPr id="4" name="1_Vectoriz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85114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vectorization?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BF534884-B3E0-412A-A2D4-2CA884975126}"/>
                  </a:ext>
                </a:extLst>
              </p14:cNvPr>
              <p14:cNvContentPartPr/>
              <p14:nvPr/>
            </p14:nvContentPartPr>
            <p14:xfrm>
              <a:off x="1060560" y="590400"/>
              <a:ext cx="9582480" cy="518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0" y="581040"/>
                <a:ext cx="9601200" cy="52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AFE729C9-474C-4F05-A814-603B9F948E03}"/>
                  </a:ext>
                </a:extLst>
              </p14:cNvPr>
              <p14:cNvContentPartPr/>
              <p14:nvPr/>
            </p14:nvContentPartPr>
            <p14:xfrm>
              <a:off x="6273720" y="3753000"/>
              <a:ext cx="5582160" cy="219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360" y="3743640"/>
                <a:ext cx="560088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384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pic>
        <p:nvPicPr>
          <p:cNvPr id="4" name="2_MoreVectoriz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719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365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4E308202-73FC-4998-8936-48E964C5F955}"/>
                  </a:ext>
                </a:extLst>
              </p14:cNvPr>
              <p14:cNvContentPartPr/>
              <p14:nvPr/>
            </p14:nvContentPartPr>
            <p14:xfrm>
              <a:off x="1809720" y="2413080"/>
              <a:ext cx="8585640" cy="376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0" y="2403720"/>
                <a:ext cx="8604360" cy="37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7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Vectors and matrix valued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08" y="1508443"/>
            <a:ext cx="114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Say you need to apply the exponential operation on every element of a matrix/vector.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entury Schoolbook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9808" y="4561188"/>
            <a:ext cx="5109327" cy="1569660"/>
            <a:chOff x="749808" y="4561188"/>
            <a:chExt cx="5109327" cy="1569660"/>
          </a:xfrm>
        </p:grpSpPr>
        <p:sp>
          <p:nvSpPr>
            <p:cNvPr id="8" name="TextBox 7"/>
            <p:cNvSpPr txBox="1"/>
            <p:nvPr/>
          </p:nvSpPr>
          <p:spPr>
            <a:xfrm>
              <a:off x="1593223" y="5607628"/>
              <a:ext cx="4265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]=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math.exp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(v[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808" y="4561188"/>
              <a:ext cx="464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np.zeros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((n,1))</a:t>
              </a:r>
              <a:r>
                <a:rPr lang="en-US" sz="2800" dirty="0">
                  <a:solidFill>
                    <a:srgbClr val="0070C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809" y="5084408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in range(n):</a:t>
              </a:r>
              <a:endParaRPr lang="en-US" sz="2800" b="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8C5A78C5-E64A-4B93-9CA4-1C2A3237DF7B}"/>
                  </a:ext>
                </a:extLst>
              </p14:cNvPr>
              <p14:cNvContentPartPr/>
              <p14:nvPr/>
            </p14:nvContentPartPr>
            <p14:xfrm>
              <a:off x="431640" y="2425680"/>
              <a:ext cx="9754200" cy="380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2416320"/>
                <a:ext cx="9772920" cy="38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0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559941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2545" y="1508760"/>
            <a:ext cx="9312648" cy="4329214"/>
            <a:chOff x="105954" y="1708583"/>
            <a:chExt cx="9312648" cy="4489907"/>
          </a:xfrm>
        </p:grpSpPr>
        <p:sp>
          <p:nvSpPr>
            <p:cNvPr id="3" name="TextBox 2"/>
            <p:cNvSpPr txBox="1"/>
            <p:nvPr/>
          </p:nvSpPr>
          <p:spPr>
            <a:xfrm>
              <a:off x="106112" y="1708583"/>
              <a:ext cx="585758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J = 0, dw1 = 0, dw2 = 0, db = 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954" y="2158841"/>
              <a:ext cx="292895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to 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985" b="-5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43" t="-6757" b="-364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6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7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db = db/m 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72" t="-10959" r="-1319" b="-34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913DD4B9-1803-46FE-A3F6-857FBFE5EB4B}"/>
                  </a:ext>
                </a:extLst>
              </p14:cNvPr>
              <p14:cNvContentPartPr/>
              <p14:nvPr/>
            </p14:nvContentPartPr>
            <p14:xfrm>
              <a:off x="108000" y="1263600"/>
              <a:ext cx="11074680" cy="502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40" y="1254240"/>
                <a:ext cx="1109340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9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Vectorizing</a:t>
            </a:r>
            <a:r>
              <a:rPr lang="en-US" dirty="0" smtClean="0"/>
              <a:t> Logistic Regression</a:t>
            </a:r>
            <a:endParaRPr lang="en-US" dirty="0"/>
          </a:p>
        </p:txBody>
      </p:sp>
      <p:pic>
        <p:nvPicPr>
          <p:cNvPr id="4" name="3_VectorizingLogisticRegress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4613" y="1825625"/>
            <a:ext cx="6962775" cy="4351338"/>
          </a:xfrm>
        </p:spPr>
      </p:pic>
    </p:spTree>
    <p:extLst>
      <p:ext uri="{BB962C8B-B14F-4D97-AF65-F5344CB8AC3E}">
        <p14:creationId xmlns:p14="http://schemas.microsoft.com/office/powerpoint/2010/main" val="71084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Microsoft Macintosh PowerPoint</Application>
  <PresentationFormat>Breitbild</PresentationFormat>
  <Paragraphs>33</Paragraphs>
  <Slides>10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Century Schoolbook</vt:lpstr>
      <vt:lpstr>Courier</vt:lpstr>
      <vt:lpstr>Mangal</vt:lpstr>
      <vt:lpstr>Office-Design</vt:lpstr>
      <vt:lpstr>Lesson 3 – Logistic Regression and Vectorization</vt:lpstr>
      <vt:lpstr>Vectorization</vt:lpstr>
      <vt:lpstr>What is vectorization?</vt:lpstr>
      <vt:lpstr>More Examples</vt:lpstr>
      <vt:lpstr>Neural network programming guideline</vt:lpstr>
      <vt:lpstr>Neural network programming guideline</vt:lpstr>
      <vt:lpstr>Vectors and matrix valued functions</vt:lpstr>
      <vt:lpstr>Logistic regression derivatives</vt:lpstr>
      <vt:lpstr>Vectorizing Logistic Regression</vt:lpstr>
      <vt:lpstr>Vectorizing Logistic Regression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 – Logistic Regression and Vectorization</dc:title>
  <dc:creator>Andreas Pester</dc:creator>
  <cp:lastModifiedBy>Andreas Pester</cp:lastModifiedBy>
  <cp:revision>1</cp:revision>
  <dcterms:created xsi:type="dcterms:W3CDTF">2017-10-02T08:14:12Z</dcterms:created>
  <dcterms:modified xsi:type="dcterms:W3CDTF">2017-10-02T08:14:59Z</dcterms:modified>
</cp:coreProperties>
</file>